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3.jpg" ContentType="image/jpg"/>
  <Override PartName="/ppt/media/image14.jpg" ContentType="image/jpg"/>
  <Override PartName="/ppt/media/image24.jpg" ContentType="image/jpg"/>
  <Override PartName="/ppt/media/image25.jpg" ContentType="image/jpg"/>
  <Override PartName="/ppt/media/image26.jpg" ContentType="image/jpg"/>
  <Override PartName="/ppt/media/image43.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1"/>
  </p:sldMasterIdLst>
  <p:notesMasterIdLst>
    <p:notesMasterId r:id="rId14"/>
  </p:notesMasterIdLst>
  <p:sldIdLst>
    <p:sldId id="266" r:id="rId2"/>
    <p:sldId id="274" r:id="rId3"/>
    <p:sldId id="270" r:id="rId4"/>
    <p:sldId id="271" r:id="rId5"/>
    <p:sldId id="259" r:id="rId6"/>
    <p:sldId id="272" r:id="rId7"/>
    <p:sldId id="260" r:id="rId8"/>
    <p:sldId id="263" r:id="rId9"/>
    <p:sldId id="269" r:id="rId10"/>
    <p:sldId id="265" r:id="rId11"/>
    <p:sldId id="275" r:id="rId12"/>
    <p:sldId id="276" r:id="rId13"/>
  </p:sldIdLst>
  <p:sldSz cx="10693400" cy="7562850"/>
  <p:notesSz cx="10693400" cy="75628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mPOgEZ2Wnx6svLxATw41Q==" hashData="qsvzzioR3/pY4As9GYqZMRau5/w+nPDdQzPFfT5UouzFPlP847tvO1lt7rbZgJqtO885MinKvWXJUKiqO3GXBw=="/>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4" autoAdjust="0"/>
    <p:restoredTop sz="94729" autoAdjust="0"/>
  </p:normalViewPr>
  <p:slideViewPr>
    <p:cSldViewPr>
      <p:cViewPr varScale="1">
        <p:scale>
          <a:sx n="74" d="100"/>
          <a:sy n="74" d="100"/>
        </p:scale>
        <p:origin x="1122" y="7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0653565D-DC33-476B-B2F4-5DC20B7CA78B}" type="datetimeFigureOut">
              <a:rPr kumimoji="1" lang="ja-JP" altLang="en-US" smtClean="0"/>
              <a:t>2025/8/26</a:t>
            </a:fld>
            <a:endParaRPr kumimoji="1" lang="ja-JP" altLang="en-US"/>
          </a:p>
        </p:txBody>
      </p:sp>
      <p:sp>
        <p:nvSpPr>
          <p:cNvPr id="4" name="スライド イメージ プレースホルダー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62D75BDA-F4BE-4148-A0D9-AB3D952539E9}" type="slidenum">
              <a:rPr kumimoji="1" lang="ja-JP" altLang="en-US" smtClean="0"/>
              <a:t>‹#›</a:t>
            </a:fld>
            <a:endParaRPr kumimoji="1" lang="ja-JP" altLang="en-US"/>
          </a:p>
        </p:txBody>
      </p:sp>
    </p:spTree>
    <p:extLst>
      <p:ext uri="{BB962C8B-B14F-4D97-AF65-F5344CB8AC3E}">
        <p14:creationId xmlns:p14="http://schemas.microsoft.com/office/powerpoint/2010/main" val="6723369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237717"/>
            <a:ext cx="9089390" cy="2632992"/>
          </a:xfrm>
        </p:spPr>
        <p:txBody>
          <a:bodyPr anchor="b"/>
          <a:lstStyle>
            <a:lvl1pPr algn="ctr">
              <a:defRPr sz="6617"/>
            </a:lvl1pPr>
          </a:lstStyle>
          <a:p>
            <a:r>
              <a:rPr lang="ja-JP" altLang="en-US"/>
              <a:t>マスター タイトルの書式設定</a:t>
            </a:r>
            <a:endParaRPr lang="en-US" dirty="0"/>
          </a:p>
        </p:txBody>
      </p:sp>
      <p:sp>
        <p:nvSpPr>
          <p:cNvPr id="3" name="Subtitle 2"/>
          <p:cNvSpPr>
            <a:spLocks noGrp="1"/>
          </p:cNvSpPr>
          <p:nvPr>
            <p:ph type="subTitle" idx="1"/>
          </p:nvPr>
        </p:nvSpPr>
        <p:spPr>
          <a:xfrm>
            <a:off x="1336675" y="3972247"/>
            <a:ext cx="8020050"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387628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77864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02652"/>
            <a:ext cx="2305764" cy="640916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172" y="402652"/>
            <a:ext cx="6783626" cy="640916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579879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47125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134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59935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602" y="1885463"/>
            <a:ext cx="9223058" cy="3145935"/>
          </a:xfrm>
        </p:spPr>
        <p:txBody>
          <a:bodyPr anchor="b"/>
          <a:lstStyle>
            <a:lvl1pPr>
              <a:defRPr sz="661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602" y="5061159"/>
            <a:ext cx="9223058"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D8BD707-D9CF-40AE-B4C6-C98DA3205C09}"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145250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171" y="2013259"/>
            <a:ext cx="4544695" cy="4798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3534" y="2013259"/>
            <a:ext cx="4544695" cy="4798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72174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564" y="402654"/>
            <a:ext cx="9223058" cy="146180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565" y="1853949"/>
            <a:ext cx="4523809"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565" y="2762541"/>
            <a:ext cx="4523809" cy="40632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3534" y="1853949"/>
            <a:ext cx="4546088"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3534" y="2762541"/>
            <a:ext cx="4546088" cy="40632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8/26/2025</a:t>
            </a:fld>
            <a:endParaRPr 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331884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8/26/2025</a:t>
            </a:fld>
            <a:endParaRPr 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07737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8/26/2025</a:t>
            </a:fld>
            <a:endParaRPr 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3413192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ja-JP" altLang="en-US"/>
              <a:t>マスター タイトルの書式設定</a:t>
            </a:r>
            <a:endParaRPr lang="en-US" dirty="0"/>
          </a:p>
        </p:txBody>
      </p:sp>
      <p:sp>
        <p:nvSpPr>
          <p:cNvPr id="3" name="Content Placeholder 2"/>
          <p:cNvSpPr>
            <a:spLocks noGrp="1"/>
          </p:cNvSpPr>
          <p:nvPr>
            <p:ph idx="1"/>
          </p:nvPr>
        </p:nvSpPr>
        <p:spPr>
          <a:xfrm>
            <a:off x="4546088" y="1088912"/>
            <a:ext cx="5413534"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7102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6088" y="1088912"/>
            <a:ext cx="5413534"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44110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1" y="402654"/>
            <a:ext cx="9223058" cy="14618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171" y="7009643"/>
            <a:ext cx="2406015"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1D8BD707-D9CF-40AE-B4C6-C98DA3205C09}" type="datetimeFigureOut">
              <a:rPr lang="en-US" smtClean="0"/>
              <a:t>8/26/2025</a:t>
            </a:fld>
            <a:endParaRPr lang="en-US"/>
          </a:p>
        </p:txBody>
      </p:sp>
      <p:sp>
        <p:nvSpPr>
          <p:cNvPr id="5" name="Footer Placeholder 4"/>
          <p:cNvSpPr>
            <a:spLocks noGrp="1"/>
          </p:cNvSpPr>
          <p:nvPr>
            <p:ph type="ftr" sz="quarter" idx="3"/>
          </p:nvPr>
        </p:nvSpPr>
        <p:spPr>
          <a:xfrm>
            <a:off x="3542189" y="7009643"/>
            <a:ext cx="3609023"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7552214" y="7009643"/>
            <a:ext cx="2406015"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340188467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008400" rtl="0" eaLnBrk="1" latinLnBrk="0" hangingPunct="1">
        <a:lnSpc>
          <a:spcPct val="90000"/>
        </a:lnSpc>
        <a:spcBef>
          <a:spcPct val="0"/>
        </a:spcBef>
        <a:buNone/>
        <a:defRPr kumimoji="1"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kumimoji="1"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kumimoji="1"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kumimoji="1"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9pPr>
    </p:bodyStyle>
    <p:otherStyle>
      <a:defPPr>
        <a:defRPr lang="en-US"/>
      </a:defPPr>
      <a:lvl1pPr marL="0" algn="l" defTabSz="1008400" rtl="0" eaLnBrk="1" latinLnBrk="0" hangingPunct="1">
        <a:defRPr kumimoji="1" sz="1985" kern="1200">
          <a:solidFill>
            <a:schemeClr val="tx1"/>
          </a:solidFill>
          <a:latin typeface="+mn-lt"/>
          <a:ea typeface="+mn-ea"/>
          <a:cs typeface="+mn-cs"/>
        </a:defRPr>
      </a:lvl1pPr>
      <a:lvl2pPr marL="504200" algn="l" defTabSz="1008400" rtl="0" eaLnBrk="1" latinLnBrk="0" hangingPunct="1">
        <a:defRPr kumimoji="1" sz="1985" kern="1200">
          <a:solidFill>
            <a:schemeClr val="tx1"/>
          </a:solidFill>
          <a:latin typeface="+mn-lt"/>
          <a:ea typeface="+mn-ea"/>
          <a:cs typeface="+mn-cs"/>
        </a:defRPr>
      </a:lvl2pPr>
      <a:lvl3pPr marL="1008400" algn="l" defTabSz="1008400" rtl="0" eaLnBrk="1" latinLnBrk="0" hangingPunct="1">
        <a:defRPr kumimoji="1" sz="1985" kern="1200">
          <a:solidFill>
            <a:schemeClr val="tx1"/>
          </a:solidFill>
          <a:latin typeface="+mn-lt"/>
          <a:ea typeface="+mn-ea"/>
          <a:cs typeface="+mn-cs"/>
        </a:defRPr>
      </a:lvl3pPr>
      <a:lvl4pPr marL="1512600" algn="l" defTabSz="1008400" rtl="0" eaLnBrk="1" latinLnBrk="0" hangingPunct="1">
        <a:defRPr kumimoji="1" sz="1985" kern="1200">
          <a:solidFill>
            <a:schemeClr val="tx1"/>
          </a:solidFill>
          <a:latin typeface="+mn-lt"/>
          <a:ea typeface="+mn-ea"/>
          <a:cs typeface="+mn-cs"/>
        </a:defRPr>
      </a:lvl4pPr>
      <a:lvl5pPr marL="2016801" algn="l" defTabSz="1008400" rtl="0" eaLnBrk="1" latinLnBrk="0" hangingPunct="1">
        <a:defRPr kumimoji="1" sz="1985" kern="1200">
          <a:solidFill>
            <a:schemeClr val="tx1"/>
          </a:solidFill>
          <a:latin typeface="+mn-lt"/>
          <a:ea typeface="+mn-ea"/>
          <a:cs typeface="+mn-cs"/>
        </a:defRPr>
      </a:lvl5pPr>
      <a:lvl6pPr marL="2521001" algn="l" defTabSz="1008400" rtl="0" eaLnBrk="1" latinLnBrk="0" hangingPunct="1">
        <a:defRPr kumimoji="1" sz="1985" kern="1200">
          <a:solidFill>
            <a:schemeClr val="tx1"/>
          </a:solidFill>
          <a:latin typeface="+mn-lt"/>
          <a:ea typeface="+mn-ea"/>
          <a:cs typeface="+mn-cs"/>
        </a:defRPr>
      </a:lvl6pPr>
      <a:lvl7pPr marL="3025201" algn="l" defTabSz="1008400" rtl="0" eaLnBrk="1" latinLnBrk="0" hangingPunct="1">
        <a:defRPr kumimoji="1" sz="1985" kern="1200">
          <a:solidFill>
            <a:schemeClr val="tx1"/>
          </a:solidFill>
          <a:latin typeface="+mn-lt"/>
          <a:ea typeface="+mn-ea"/>
          <a:cs typeface="+mn-cs"/>
        </a:defRPr>
      </a:lvl7pPr>
      <a:lvl8pPr marL="3529401" algn="l" defTabSz="1008400" rtl="0" eaLnBrk="1" latinLnBrk="0" hangingPunct="1">
        <a:defRPr kumimoji="1" sz="1985" kern="1200">
          <a:solidFill>
            <a:schemeClr val="tx1"/>
          </a:solidFill>
          <a:latin typeface="+mn-lt"/>
          <a:ea typeface="+mn-ea"/>
          <a:cs typeface="+mn-cs"/>
        </a:defRPr>
      </a:lvl8pPr>
      <a:lvl9pPr marL="4033601" algn="l" defTabSz="1008400" rtl="0" eaLnBrk="1" latinLnBrk="0" hangingPunct="1">
        <a:defRPr kumimoji="1"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13.xml"/><Relationship Id="rId6" Type="http://schemas.openxmlformats.org/officeDocument/2006/relationships/image" Target="../media/image52.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jpg"/><Relationship Id="rId21" Type="http://schemas.openxmlformats.org/officeDocument/2006/relationships/image" Target="../media/image42.jp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jp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E4B824-BB40-4DFF-A561-A3D6495D90E3}"/>
              </a:ext>
            </a:extLst>
          </p:cNvPr>
          <p:cNvSpPr>
            <a:spLocks noGrp="1"/>
          </p:cNvSpPr>
          <p:nvPr>
            <p:ph type="ctrTitle"/>
          </p:nvPr>
        </p:nvSpPr>
        <p:spPr>
          <a:xfrm>
            <a:off x="802005" y="2802560"/>
            <a:ext cx="9089390" cy="672043"/>
          </a:xfrm>
        </p:spPr>
        <p:txBody>
          <a:bodyPr/>
          <a:lstStyle/>
          <a:p>
            <a:endParaRPr kumimoji="1" lang="ja-JP" altLang="en-US" dirty="0"/>
          </a:p>
        </p:txBody>
      </p:sp>
      <p:sp>
        <p:nvSpPr>
          <p:cNvPr id="3" name="字幕 2">
            <a:extLst>
              <a:ext uri="{FF2B5EF4-FFF2-40B4-BE49-F238E27FC236}">
                <a16:creationId xmlns:a16="http://schemas.microsoft.com/office/drawing/2014/main" id="{59FD603D-D760-44EA-9AC7-40126AF12D38}"/>
              </a:ext>
            </a:extLst>
          </p:cNvPr>
          <p:cNvSpPr>
            <a:spLocks noGrp="1"/>
          </p:cNvSpPr>
          <p:nvPr>
            <p:ph type="subTitle" idx="4"/>
          </p:nvPr>
        </p:nvSpPr>
        <p:spPr>
          <a:xfrm>
            <a:off x="1604010" y="4235196"/>
            <a:ext cx="7485380" cy="427681"/>
          </a:xfrm>
        </p:spPr>
        <p:txBody>
          <a:bodyPr/>
          <a:lstStyle/>
          <a:p>
            <a:endParaRPr kumimoji="1" lang="ja-JP" altLang="en-US"/>
          </a:p>
        </p:txBody>
      </p:sp>
      <p:pic>
        <p:nvPicPr>
          <p:cNvPr id="5" name="図 4" descr="図形, 四角形&#10;&#10;自動的に生成された説明">
            <a:extLst>
              <a:ext uri="{FF2B5EF4-FFF2-40B4-BE49-F238E27FC236}">
                <a16:creationId xmlns:a16="http://schemas.microsoft.com/office/drawing/2014/main" id="{57B4E354-4B3A-4763-AF2D-923758C43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010"/>
            <a:ext cx="10693400" cy="7238830"/>
          </a:xfrm>
          <a:prstGeom prst="rect">
            <a:avLst/>
          </a:prstGeom>
        </p:spPr>
      </p:pic>
      <p:sp>
        <p:nvSpPr>
          <p:cNvPr id="8" name="テキスト ボックス 7">
            <a:extLst>
              <a:ext uri="{FF2B5EF4-FFF2-40B4-BE49-F238E27FC236}">
                <a16:creationId xmlns:a16="http://schemas.microsoft.com/office/drawing/2014/main" id="{0755BF3A-69FD-4CC7-B5D9-898EF30D7342}"/>
              </a:ext>
            </a:extLst>
          </p:cNvPr>
          <p:cNvSpPr txBox="1"/>
          <p:nvPr/>
        </p:nvSpPr>
        <p:spPr>
          <a:xfrm>
            <a:off x="3110547" y="1495425"/>
            <a:ext cx="4472307" cy="1238609"/>
          </a:xfrm>
          <a:prstGeom prst="rect">
            <a:avLst/>
          </a:prstGeom>
          <a:noFill/>
        </p:spPr>
        <p:txBody>
          <a:bodyPr wrap="square" rtlCol="0">
            <a:spAutoFit/>
          </a:bodyPr>
          <a:lstStyle/>
          <a:p>
            <a:pPr algn="ctr"/>
            <a:r>
              <a:rPr kumimoji="1" lang="ja-JP" altLang="en-US" sz="2483" dirty="0">
                <a:latin typeface="DPF隷書体"/>
                <a:ea typeface="ＤＦ隷書体" panose="02010609000101010101" pitchFamily="1" charset="-128"/>
              </a:rPr>
              <a:t>白にこだわって</a:t>
            </a:r>
            <a:endParaRPr kumimoji="1" lang="en-US" altLang="ja-JP" sz="2483" dirty="0">
              <a:latin typeface="DPF隷書体"/>
              <a:ea typeface="ＤＦ隷書体" panose="02010609000101010101" pitchFamily="1" charset="-128"/>
            </a:endParaRPr>
          </a:p>
          <a:p>
            <a:pPr algn="ctr"/>
            <a:r>
              <a:rPr kumimoji="1" lang="ja-JP" altLang="en-US" sz="2483" dirty="0">
                <a:latin typeface="DPF隷書体"/>
                <a:ea typeface="ＤＦ隷書体" panose="02010609000101010101" pitchFamily="1" charset="-128"/>
              </a:rPr>
              <a:t>白石を</a:t>
            </a:r>
            <a:r>
              <a:rPr lang="ja-JP" altLang="en-US" sz="2483" dirty="0">
                <a:latin typeface="DPF隷書体"/>
                <a:ea typeface="ＤＦ隷書体" panose="02010609000101010101" pitchFamily="1" charset="-128"/>
              </a:rPr>
              <a:t>世界にひとつだけの</a:t>
            </a:r>
            <a:endParaRPr lang="en-US" altLang="ja-JP" sz="2483" dirty="0">
              <a:latin typeface="DPF隷書体"/>
              <a:ea typeface="ＤＦ隷書体" panose="02010609000101010101" pitchFamily="1" charset="-128"/>
            </a:endParaRPr>
          </a:p>
          <a:p>
            <a:pPr algn="ctr"/>
            <a:r>
              <a:rPr kumimoji="1" lang="ja-JP" altLang="en-US" sz="2483" dirty="0">
                <a:latin typeface="DPF隷書体"/>
                <a:ea typeface="ＤＦ隷書体" panose="02010609000101010101" pitchFamily="1" charset="-128"/>
              </a:rPr>
              <a:t>おもしろいまちにしよう</a:t>
            </a:r>
          </a:p>
        </p:txBody>
      </p:sp>
      <p:sp>
        <p:nvSpPr>
          <p:cNvPr id="9" name="テキスト ボックス 8">
            <a:extLst>
              <a:ext uri="{FF2B5EF4-FFF2-40B4-BE49-F238E27FC236}">
                <a16:creationId xmlns:a16="http://schemas.microsoft.com/office/drawing/2014/main" id="{E17A9AEC-7146-4DDF-B5BC-AA7D411CDC0B}"/>
              </a:ext>
            </a:extLst>
          </p:cNvPr>
          <p:cNvSpPr txBox="1"/>
          <p:nvPr/>
        </p:nvSpPr>
        <p:spPr>
          <a:xfrm>
            <a:off x="4443685" y="5381625"/>
            <a:ext cx="2031325" cy="370230"/>
          </a:xfrm>
          <a:prstGeom prst="rect">
            <a:avLst/>
          </a:prstGeom>
          <a:noFill/>
        </p:spPr>
        <p:txBody>
          <a:bodyPr wrap="none" rtlCol="0">
            <a:spAutoFit/>
          </a:bodyPr>
          <a:lstStyle/>
          <a:p>
            <a:r>
              <a:rPr kumimoji="1" lang="ja-JP" altLang="en-US" sz="1806" b="1" dirty="0"/>
              <a:t>百白プロジェクト</a:t>
            </a:r>
          </a:p>
        </p:txBody>
      </p:sp>
      <p:pic>
        <p:nvPicPr>
          <p:cNvPr id="6" name="図 5" descr="ロゴ&#10;&#10;AI 生成コンテンツは誤りを含む可能性があります。">
            <a:extLst>
              <a:ext uri="{FF2B5EF4-FFF2-40B4-BE49-F238E27FC236}">
                <a16:creationId xmlns:a16="http://schemas.microsoft.com/office/drawing/2014/main" id="{44BA9744-AA4D-6198-520B-684C3BCA05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832" y="2790825"/>
            <a:ext cx="2459736" cy="2462784"/>
          </a:xfrm>
          <a:prstGeom prst="rect">
            <a:avLst/>
          </a:prstGeom>
        </p:spPr>
      </p:pic>
      <p:sp>
        <p:nvSpPr>
          <p:cNvPr id="10" name="テキスト ボックス 9">
            <a:extLst>
              <a:ext uri="{FF2B5EF4-FFF2-40B4-BE49-F238E27FC236}">
                <a16:creationId xmlns:a16="http://schemas.microsoft.com/office/drawing/2014/main" id="{D218418E-BC56-EBEA-0D92-2EDA8DA9ADDB}"/>
              </a:ext>
            </a:extLst>
          </p:cNvPr>
          <p:cNvSpPr txBox="1"/>
          <p:nvPr/>
        </p:nvSpPr>
        <p:spPr>
          <a:xfrm>
            <a:off x="4904912" y="5829087"/>
            <a:ext cx="883575" cy="370230"/>
          </a:xfrm>
          <a:prstGeom prst="rect">
            <a:avLst/>
          </a:prstGeom>
          <a:noFill/>
        </p:spPr>
        <p:txBody>
          <a:bodyPr wrap="none" rtlCol="0">
            <a:spAutoFit/>
          </a:bodyPr>
          <a:lstStyle/>
          <a:p>
            <a:r>
              <a:rPr kumimoji="1" lang="en-US" altLang="ja-JP" sz="1806" b="1" dirty="0"/>
              <a:t>2025</a:t>
            </a:r>
            <a:r>
              <a:rPr kumimoji="1" lang="ja-JP" altLang="en-US" sz="1806" b="1" dirty="0"/>
              <a:t>版</a:t>
            </a:r>
          </a:p>
        </p:txBody>
      </p:sp>
      <p:pic>
        <p:nvPicPr>
          <p:cNvPr id="7" name="図 6" descr="人, 民衆, 建物, 女性 が含まれている画像&#10;&#10;AI 生成コンテンツは誤りを含む可能性があります。">
            <a:extLst>
              <a:ext uri="{FF2B5EF4-FFF2-40B4-BE49-F238E27FC236}">
                <a16:creationId xmlns:a16="http://schemas.microsoft.com/office/drawing/2014/main" id="{31DAEA87-BF70-2389-192E-1D69F2931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574675"/>
            <a:ext cx="9474200" cy="6413500"/>
          </a:xfrm>
          <a:prstGeom prst="rect">
            <a:avLst/>
          </a:prstGeom>
        </p:spPr>
      </p:pic>
      <p:pic>
        <p:nvPicPr>
          <p:cNvPr id="4" name="図 3">
            <a:extLst>
              <a:ext uri="{FF2B5EF4-FFF2-40B4-BE49-F238E27FC236}">
                <a16:creationId xmlns:a16="http://schemas.microsoft.com/office/drawing/2014/main" id="{4E36F06A-4CCE-98C8-8AAD-842BC6DEE799}"/>
              </a:ext>
            </a:extLst>
          </p:cNvPr>
          <p:cNvPicPr>
            <a:picLocks noChangeAspect="1"/>
          </p:cNvPicPr>
          <p:nvPr/>
        </p:nvPicPr>
        <p:blipFill>
          <a:blip r:embed="rId5"/>
          <a:stretch>
            <a:fillRect/>
          </a:stretch>
        </p:blipFill>
        <p:spPr>
          <a:xfrm>
            <a:off x="152444" y="315535"/>
            <a:ext cx="10693311" cy="7236579"/>
          </a:xfrm>
          <a:prstGeom prst="rect">
            <a:avLst/>
          </a:prstGeom>
        </p:spPr>
      </p:pic>
      <p:pic>
        <p:nvPicPr>
          <p:cNvPr id="11" name="図 10" descr="図形, 四角形&#10;&#10;自動的に生成された説明">
            <a:extLst>
              <a:ext uri="{FF2B5EF4-FFF2-40B4-BE49-F238E27FC236}">
                <a16:creationId xmlns:a16="http://schemas.microsoft.com/office/drawing/2014/main" id="{519C7D0B-DBEF-2DA2-596B-E8168160C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78" y="324020"/>
            <a:ext cx="10693400" cy="7238830"/>
          </a:xfrm>
          <a:prstGeom prst="rect">
            <a:avLst/>
          </a:prstGeom>
        </p:spPr>
      </p:pic>
      <p:sp>
        <p:nvSpPr>
          <p:cNvPr id="12" name="テキスト ボックス 11">
            <a:extLst>
              <a:ext uri="{FF2B5EF4-FFF2-40B4-BE49-F238E27FC236}">
                <a16:creationId xmlns:a16="http://schemas.microsoft.com/office/drawing/2014/main" id="{C0C4CB0E-F8F8-A65E-F5A2-530C7E79C63D}"/>
              </a:ext>
            </a:extLst>
          </p:cNvPr>
          <p:cNvSpPr txBox="1"/>
          <p:nvPr/>
        </p:nvSpPr>
        <p:spPr>
          <a:xfrm>
            <a:off x="3224913" y="1451155"/>
            <a:ext cx="4472307" cy="1384995"/>
          </a:xfrm>
          <a:prstGeom prst="rect">
            <a:avLst/>
          </a:prstGeom>
          <a:noFill/>
        </p:spPr>
        <p:txBody>
          <a:bodyPr wrap="square" rtlCol="0">
            <a:spAutoFit/>
          </a:bodyPr>
          <a:lstStyle/>
          <a:p>
            <a:pPr algn="ctr"/>
            <a:r>
              <a:rPr kumimoji="1" lang="ja-JP" altLang="en-US" sz="2800" dirty="0">
                <a:latin typeface="DPF隷書体"/>
                <a:ea typeface="ＤＦ隷書体" panose="02010609000101010101" pitchFamily="1" charset="-128"/>
              </a:rPr>
              <a:t>白にこだわって</a:t>
            </a:r>
            <a:endParaRPr kumimoji="1" lang="en-US" altLang="ja-JP" sz="2800" dirty="0">
              <a:latin typeface="DPF隷書体"/>
              <a:ea typeface="ＤＦ隷書体" panose="02010609000101010101" pitchFamily="1" charset="-128"/>
            </a:endParaRPr>
          </a:p>
          <a:p>
            <a:pPr algn="ctr"/>
            <a:r>
              <a:rPr kumimoji="1" lang="ja-JP" altLang="en-US" sz="2800" dirty="0">
                <a:latin typeface="DPF隷書体"/>
                <a:ea typeface="ＤＦ隷書体" panose="02010609000101010101" pitchFamily="1" charset="-128"/>
              </a:rPr>
              <a:t>白石を</a:t>
            </a:r>
            <a:r>
              <a:rPr lang="ja-JP" altLang="en-US" sz="2800" dirty="0">
                <a:latin typeface="DPF隷書体"/>
                <a:ea typeface="ＤＦ隷書体" panose="02010609000101010101" pitchFamily="1" charset="-128"/>
              </a:rPr>
              <a:t>世界にひとつだけの</a:t>
            </a:r>
            <a:endParaRPr lang="en-US" altLang="ja-JP" sz="2800" dirty="0">
              <a:latin typeface="DPF隷書体"/>
              <a:ea typeface="ＤＦ隷書体" panose="02010609000101010101" pitchFamily="1" charset="-128"/>
            </a:endParaRPr>
          </a:p>
          <a:p>
            <a:pPr algn="ctr"/>
            <a:r>
              <a:rPr kumimoji="1" lang="ja-JP" altLang="en-US" sz="2800" dirty="0">
                <a:latin typeface="DPF隷書体"/>
                <a:ea typeface="ＤＦ隷書体" panose="02010609000101010101" pitchFamily="1" charset="-128"/>
              </a:rPr>
              <a:t>おもしろいまちにしよう</a:t>
            </a:r>
          </a:p>
        </p:txBody>
      </p:sp>
      <p:sp>
        <p:nvSpPr>
          <p:cNvPr id="13" name="テキスト ボックス 12">
            <a:extLst>
              <a:ext uri="{FF2B5EF4-FFF2-40B4-BE49-F238E27FC236}">
                <a16:creationId xmlns:a16="http://schemas.microsoft.com/office/drawing/2014/main" id="{452F9B0D-2021-2FD6-19CC-8FCEA7A43EB2}"/>
              </a:ext>
            </a:extLst>
          </p:cNvPr>
          <p:cNvSpPr txBox="1"/>
          <p:nvPr/>
        </p:nvSpPr>
        <p:spPr>
          <a:xfrm>
            <a:off x="4084086" y="4965382"/>
            <a:ext cx="2830024" cy="492443"/>
          </a:xfrm>
          <a:prstGeom prst="rect">
            <a:avLst/>
          </a:prstGeom>
          <a:noFill/>
        </p:spPr>
        <p:txBody>
          <a:bodyPr wrap="square" rtlCol="0">
            <a:spAutoFit/>
          </a:bodyPr>
          <a:lstStyle/>
          <a:p>
            <a:r>
              <a:rPr kumimoji="1" lang="ja-JP" altLang="en-US" sz="2400" b="1" dirty="0"/>
              <a:t>百</a:t>
            </a:r>
            <a:r>
              <a:rPr kumimoji="1" lang="ja-JP" altLang="en-US" sz="2600" b="1" dirty="0"/>
              <a:t>白プロジェクト</a:t>
            </a:r>
          </a:p>
        </p:txBody>
      </p:sp>
      <p:pic>
        <p:nvPicPr>
          <p:cNvPr id="17" name="図 16" descr="ロゴ&#10;&#10;AI 生成コンテンツは誤りを含む可能性があります。">
            <a:extLst>
              <a:ext uri="{FF2B5EF4-FFF2-40B4-BE49-F238E27FC236}">
                <a16:creationId xmlns:a16="http://schemas.microsoft.com/office/drawing/2014/main" id="{DA0342F0-7190-68DE-C396-271CB0D011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2657" y="2826393"/>
            <a:ext cx="2132883" cy="2135526"/>
          </a:xfrm>
          <a:prstGeom prst="rect">
            <a:avLst/>
          </a:prstGeom>
        </p:spPr>
      </p:pic>
      <p:sp>
        <p:nvSpPr>
          <p:cNvPr id="20" name="テキスト ボックス 19">
            <a:extLst>
              <a:ext uri="{FF2B5EF4-FFF2-40B4-BE49-F238E27FC236}">
                <a16:creationId xmlns:a16="http://schemas.microsoft.com/office/drawing/2014/main" id="{AD317C26-313B-7AA9-3E56-A136661F88DA}"/>
              </a:ext>
            </a:extLst>
          </p:cNvPr>
          <p:cNvSpPr txBox="1"/>
          <p:nvPr/>
        </p:nvSpPr>
        <p:spPr>
          <a:xfrm>
            <a:off x="4775429" y="5438715"/>
            <a:ext cx="1571073" cy="400110"/>
          </a:xfrm>
          <a:prstGeom prst="rect">
            <a:avLst/>
          </a:prstGeom>
          <a:noFill/>
        </p:spPr>
        <p:txBody>
          <a:bodyPr wrap="square" rtlCol="0">
            <a:spAutoFit/>
          </a:bodyPr>
          <a:lstStyle/>
          <a:p>
            <a:r>
              <a:rPr kumimoji="1" lang="en-US" altLang="ja-JP" sz="2000" dirty="0"/>
              <a:t>Since</a:t>
            </a:r>
            <a:r>
              <a:rPr kumimoji="1" lang="ja-JP" altLang="en-US" sz="2000" dirty="0"/>
              <a:t> </a:t>
            </a:r>
            <a:r>
              <a:rPr kumimoji="1" lang="en-US" altLang="ja-JP" sz="2000" dirty="0"/>
              <a:t>: 2016</a:t>
            </a:r>
            <a:endParaRPr kumimoji="1" lang="ja-JP" altLang="en-US" sz="2000" dirty="0"/>
          </a:p>
        </p:txBody>
      </p:sp>
      <p:sp>
        <p:nvSpPr>
          <p:cNvPr id="14" name="テキスト ボックス 13">
            <a:extLst>
              <a:ext uri="{FF2B5EF4-FFF2-40B4-BE49-F238E27FC236}">
                <a16:creationId xmlns:a16="http://schemas.microsoft.com/office/drawing/2014/main" id="{C42F41FF-E4DA-6896-9A67-75BA6C0E4301}"/>
              </a:ext>
            </a:extLst>
          </p:cNvPr>
          <p:cNvSpPr txBox="1"/>
          <p:nvPr/>
        </p:nvSpPr>
        <p:spPr>
          <a:xfrm>
            <a:off x="4279731" y="5969811"/>
            <a:ext cx="2514600" cy="430887"/>
          </a:xfrm>
          <a:prstGeom prst="rect">
            <a:avLst/>
          </a:prstGeom>
          <a:noFill/>
        </p:spPr>
        <p:txBody>
          <a:bodyPr wrap="square" rtlCol="0">
            <a:spAutoFit/>
          </a:bodyPr>
          <a:lstStyle/>
          <a:p>
            <a:r>
              <a:rPr kumimoji="1" lang="en-US" altLang="ja-JP" sz="2200" dirty="0"/>
              <a:t>https://100paku.net</a:t>
            </a:r>
            <a:endParaRPr kumimoji="1" lang="ja-JP" altLang="en-US" sz="2200" dirty="0"/>
          </a:p>
        </p:txBody>
      </p:sp>
    </p:spTree>
    <p:extLst>
      <p:ext uri="{BB962C8B-B14F-4D97-AF65-F5344CB8AC3E}">
        <p14:creationId xmlns:p14="http://schemas.microsoft.com/office/powerpoint/2010/main" val="3782675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建物, 屋外, 写真, 立つ が含まれている画像&#10;&#10;自動的に生成された説明">
            <a:extLst>
              <a:ext uri="{FF2B5EF4-FFF2-40B4-BE49-F238E27FC236}">
                <a16:creationId xmlns:a16="http://schemas.microsoft.com/office/drawing/2014/main" id="{2938B3A2-66BA-44D8-845E-D3E145FB8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08" y="574929"/>
            <a:ext cx="9473184" cy="6412992"/>
          </a:xfrm>
          <a:prstGeom prst="rect">
            <a:avLst/>
          </a:prstGeom>
        </p:spPr>
      </p:pic>
      <p:pic>
        <p:nvPicPr>
          <p:cNvPr id="8" name="図 7" descr="建物に掛けられた看板&#10;&#10;AI 生成コンテンツは誤りを含む可能性があります。">
            <a:extLst>
              <a:ext uri="{FF2B5EF4-FFF2-40B4-BE49-F238E27FC236}">
                <a16:creationId xmlns:a16="http://schemas.microsoft.com/office/drawing/2014/main" id="{E7A43532-CBD4-B356-6BA7-C6638C26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1241425"/>
            <a:ext cx="7353300" cy="4902200"/>
          </a:xfrm>
          <a:prstGeom prst="rect">
            <a:avLst/>
          </a:prstGeom>
        </p:spPr>
      </p:pic>
    </p:spTree>
    <p:extLst>
      <p:ext uri="{BB962C8B-B14F-4D97-AF65-F5344CB8AC3E}">
        <p14:creationId xmlns:p14="http://schemas.microsoft.com/office/powerpoint/2010/main" val="360379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8F8A1C4B-60C5-BCFE-1703-F17F6D3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08" y="574929"/>
            <a:ext cx="9473184" cy="6412992"/>
          </a:xfrm>
          <a:prstGeom prst="rect">
            <a:avLst/>
          </a:prstGeom>
        </p:spPr>
      </p:pic>
      <p:pic>
        <p:nvPicPr>
          <p:cNvPr id="5" name="図 4" descr="建物の前の家&#10;&#10;AI 生成コンテンツは誤りを含む可能性があります。">
            <a:extLst>
              <a:ext uri="{FF2B5EF4-FFF2-40B4-BE49-F238E27FC236}">
                <a16:creationId xmlns:a16="http://schemas.microsoft.com/office/drawing/2014/main" id="{D73AD803-2718-2084-7678-9108DCAC8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733425"/>
            <a:ext cx="6934200" cy="4622800"/>
          </a:xfrm>
          <a:prstGeom prst="rect">
            <a:avLst/>
          </a:prstGeom>
        </p:spPr>
      </p:pic>
      <p:pic>
        <p:nvPicPr>
          <p:cNvPr id="9" name="図 8" descr="囲いの中の岩&#10;&#10;AI 生成コンテンツは誤りを含む可能性があります。">
            <a:extLst>
              <a:ext uri="{FF2B5EF4-FFF2-40B4-BE49-F238E27FC236}">
                <a16:creationId xmlns:a16="http://schemas.microsoft.com/office/drawing/2014/main" id="{632EDA33-6C0B-2670-3AC7-16C676FD3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00" y="733425"/>
            <a:ext cx="6934200" cy="4622800"/>
          </a:xfrm>
          <a:prstGeom prst="rect">
            <a:avLst/>
          </a:prstGeom>
        </p:spPr>
      </p:pic>
      <p:pic>
        <p:nvPicPr>
          <p:cNvPr id="11" name="図 10" descr="屋外, 草, 記号, 建物 が含まれている画像&#10;&#10;AI 生成コンテンツは誤りを含む可能性があります。">
            <a:extLst>
              <a:ext uri="{FF2B5EF4-FFF2-40B4-BE49-F238E27FC236}">
                <a16:creationId xmlns:a16="http://schemas.microsoft.com/office/drawing/2014/main" id="{B908CB3F-C0AF-BDB0-048D-05806AD05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9893" y="733425"/>
            <a:ext cx="7620000" cy="5715000"/>
          </a:xfrm>
          <a:prstGeom prst="rect">
            <a:avLst/>
          </a:prstGeom>
        </p:spPr>
      </p:pic>
      <p:pic>
        <p:nvPicPr>
          <p:cNvPr id="13" name="図 12" descr="落書きされた壁&#10;&#10;AI 生成コンテンツは誤りを含む可能性があります。">
            <a:extLst>
              <a:ext uri="{FF2B5EF4-FFF2-40B4-BE49-F238E27FC236}">
                <a16:creationId xmlns:a16="http://schemas.microsoft.com/office/drawing/2014/main" id="{0C1486C7-F9D4-6A99-7045-11E22886D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93" y="733425"/>
            <a:ext cx="7620000" cy="5715000"/>
          </a:xfrm>
          <a:prstGeom prst="rect">
            <a:avLst/>
          </a:prstGeom>
        </p:spPr>
      </p:pic>
      <p:pic>
        <p:nvPicPr>
          <p:cNvPr id="15" name="図 14" descr="草の上に立っている鳥&#10;&#10;AI 生成コンテンツは誤りを含む可能性があります。">
            <a:extLst>
              <a:ext uri="{FF2B5EF4-FFF2-40B4-BE49-F238E27FC236}">
                <a16:creationId xmlns:a16="http://schemas.microsoft.com/office/drawing/2014/main" id="{13CC13AC-4976-6FB2-5CA8-E44FD70047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6494" y="733425"/>
            <a:ext cx="7620000" cy="5715000"/>
          </a:xfrm>
          <a:prstGeom prst="rect">
            <a:avLst/>
          </a:prstGeom>
        </p:spPr>
      </p:pic>
      <p:pic>
        <p:nvPicPr>
          <p:cNvPr id="17" name="図 16" descr="建物の前の家&#10;&#10;AI 生成コンテンツは誤りを含む可能性があります。">
            <a:extLst>
              <a:ext uri="{FF2B5EF4-FFF2-40B4-BE49-F238E27FC236}">
                <a16:creationId xmlns:a16="http://schemas.microsoft.com/office/drawing/2014/main" id="{4B182FF8-C742-BE04-223B-5C8CECC479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700" y="733425"/>
            <a:ext cx="7620000" cy="5715000"/>
          </a:xfrm>
          <a:prstGeom prst="rect">
            <a:avLst/>
          </a:prstGeom>
        </p:spPr>
      </p:pic>
      <p:pic>
        <p:nvPicPr>
          <p:cNvPr id="19" name="図 18" descr="屋外, 建物, 草, ストリート が含まれている画像&#10;&#10;AI 生成コンテンツは誤りを含む可能性があります。">
            <a:extLst>
              <a:ext uri="{FF2B5EF4-FFF2-40B4-BE49-F238E27FC236}">
                <a16:creationId xmlns:a16="http://schemas.microsoft.com/office/drawing/2014/main" id="{888E7258-4B9E-5EE4-ABEA-1B8B0CA0F0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720" y="657225"/>
            <a:ext cx="4712980" cy="6283973"/>
          </a:xfrm>
          <a:prstGeom prst="rect">
            <a:avLst/>
          </a:prstGeom>
        </p:spPr>
      </p:pic>
      <p:pic>
        <p:nvPicPr>
          <p:cNvPr id="21" name="図 20" descr="屋外, 建物, 家, 座る が含まれている画像&#10;&#10;AI 生成コンテンツは誤りを含む可能性があります。">
            <a:extLst>
              <a:ext uri="{FF2B5EF4-FFF2-40B4-BE49-F238E27FC236}">
                <a16:creationId xmlns:a16="http://schemas.microsoft.com/office/drawing/2014/main" id="{8876BB4F-DB58-DAB2-F7D1-C240563F47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6700" y="657225"/>
            <a:ext cx="4712980" cy="6283973"/>
          </a:xfrm>
          <a:prstGeom prst="rect">
            <a:avLst/>
          </a:prstGeom>
        </p:spPr>
      </p:pic>
    </p:spTree>
    <p:extLst>
      <p:ext uri="{BB962C8B-B14F-4D97-AF65-F5344CB8AC3E}">
        <p14:creationId xmlns:p14="http://schemas.microsoft.com/office/powerpoint/2010/main" val="296427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0-#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1+#ppt_w/2"/>
                                          </p:val>
                                        </p:tav>
                                        <p:tav tm="100000">
                                          <p:val>
                                            <p:strVal val="#ppt_x"/>
                                          </p:val>
                                        </p:tav>
                                      </p:tavLst>
                                    </p:anim>
                                    <p:anim calcmode="lin" valueType="num">
                                      <p:cBhvr additive="base">
                                        <p:cTn id="7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1+#ppt_w/2"/>
                                          </p:val>
                                        </p:tav>
                                        <p:tav tm="100000">
                                          <p:val>
                                            <p:strVal val="#ppt_x"/>
                                          </p:val>
                                        </p:tav>
                                      </p:tavLst>
                                    </p:anim>
                                    <p:anim calcmode="lin" valueType="num">
                                      <p:cBhvr additive="base">
                                        <p:cTn id="8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928AF-2917-EBD6-640B-76206E4C93B4}"/>
              </a:ext>
            </a:extLst>
          </p:cNvPr>
          <p:cNvSpPr>
            <a:spLocks noGrp="1"/>
          </p:cNvSpPr>
          <p:nvPr>
            <p:ph type="title"/>
          </p:nvPr>
        </p:nvSpPr>
        <p:spPr>
          <a:xfrm>
            <a:off x="735171" y="631254"/>
            <a:ext cx="9223058" cy="559371"/>
          </a:xfrm>
        </p:spPr>
        <p:txBody>
          <a:bodyPr>
            <a:normAutofit/>
          </a:bodyPr>
          <a:lstStyle/>
          <a:p>
            <a:r>
              <a:rPr lang="ja-JP" altLang="en-US" sz="2000" b="1" dirty="0">
                <a:latin typeface="+mn-ea"/>
                <a:ea typeface="+mn-ea"/>
              </a:rPr>
              <a:t>片倉小十郎と真田幸村、そして子供たち阿梅と大八</a:t>
            </a:r>
          </a:p>
        </p:txBody>
      </p:sp>
      <p:sp>
        <p:nvSpPr>
          <p:cNvPr id="3" name="コンテンツ プレースホルダー 2">
            <a:extLst>
              <a:ext uri="{FF2B5EF4-FFF2-40B4-BE49-F238E27FC236}">
                <a16:creationId xmlns:a16="http://schemas.microsoft.com/office/drawing/2014/main" id="{85F6B668-6D8B-F9F2-0C00-7D2183695FBD}"/>
              </a:ext>
            </a:extLst>
          </p:cNvPr>
          <p:cNvSpPr>
            <a:spLocks noGrp="1"/>
          </p:cNvSpPr>
          <p:nvPr>
            <p:ph idx="1"/>
          </p:nvPr>
        </p:nvSpPr>
        <p:spPr>
          <a:xfrm>
            <a:off x="731772" y="1196394"/>
            <a:ext cx="9223058" cy="5638800"/>
          </a:xfrm>
        </p:spPr>
        <p:txBody>
          <a:bodyPr>
            <a:normAutofit/>
          </a:bodyPr>
          <a:lstStyle/>
          <a:p>
            <a:pPr marL="0" indent="0">
              <a:buNone/>
            </a:pPr>
            <a:r>
              <a:rPr lang="ja-JP" altLang="en-US" sz="1600" b="1" dirty="0">
                <a:latin typeface="+mn-ea"/>
              </a:rPr>
              <a:t>〇片倉小十郎景綱（</a:t>
            </a:r>
            <a:r>
              <a:rPr lang="en-US" altLang="ja-JP" sz="1600" b="1" dirty="0">
                <a:latin typeface="+mn-ea"/>
              </a:rPr>
              <a:t>1557</a:t>
            </a:r>
            <a:r>
              <a:rPr lang="ja-JP" altLang="en-US" sz="1600" b="1" dirty="0">
                <a:latin typeface="+mn-ea"/>
              </a:rPr>
              <a:t>年～</a:t>
            </a:r>
            <a:r>
              <a:rPr lang="en-US" altLang="ja-JP" sz="1600" b="1" dirty="0">
                <a:latin typeface="+mn-ea"/>
              </a:rPr>
              <a:t>1615</a:t>
            </a:r>
            <a:r>
              <a:rPr lang="ja-JP" altLang="en-US" sz="1600" b="1" dirty="0">
                <a:latin typeface="+mn-ea"/>
              </a:rPr>
              <a:t>年）　二代目・片倉小十郎重長（</a:t>
            </a:r>
            <a:r>
              <a:rPr lang="en-US" altLang="ja-JP" sz="1600" b="1" dirty="0">
                <a:latin typeface="+mn-ea"/>
              </a:rPr>
              <a:t>1584</a:t>
            </a:r>
            <a:r>
              <a:rPr lang="ja-JP" altLang="en-US" sz="1600" b="1" dirty="0">
                <a:latin typeface="+mn-ea"/>
              </a:rPr>
              <a:t>年～</a:t>
            </a:r>
            <a:r>
              <a:rPr lang="en-US" altLang="ja-JP" sz="1600" b="1" dirty="0">
                <a:latin typeface="+mn-ea"/>
              </a:rPr>
              <a:t>1659</a:t>
            </a:r>
            <a:r>
              <a:rPr lang="ja-JP" altLang="en-US" sz="1600" b="1" dirty="0">
                <a:latin typeface="+mn-ea"/>
              </a:rPr>
              <a:t>年）</a:t>
            </a:r>
            <a:endParaRPr lang="en-US" altLang="ja-JP" sz="1600" b="1" dirty="0">
              <a:latin typeface="+mn-ea"/>
            </a:endParaRPr>
          </a:p>
          <a:p>
            <a:pPr marL="0" indent="0">
              <a:buNone/>
            </a:pPr>
            <a:r>
              <a:rPr lang="ja-JP" altLang="en-US" sz="1600" dirty="0">
                <a:latin typeface="+mn-ea"/>
              </a:rPr>
              <a:t>片倉小十郎景綱（初代）は伊達政宗の名参謀として知られているが、大阪夏の陣（</a:t>
            </a:r>
            <a:r>
              <a:rPr lang="en-US" altLang="ja-JP" sz="1600" dirty="0">
                <a:latin typeface="+mn-ea"/>
              </a:rPr>
              <a:t>1615</a:t>
            </a:r>
            <a:r>
              <a:rPr lang="ja-JP" altLang="en-US" sz="1600" dirty="0">
                <a:latin typeface="+mn-ea"/>
              </a:rPr>
              <a:t>年）の際には病のために政宗の軍に従うことができなかったため、嫡男の二代目小十郎（重長）が徳川方伊達藩として参戦をして敵の名将・後藤又兵衛を討ち取るなどの活躍をしたことから「鬼の小十郎」と称された。</a:t>
            </a:r>
          </a:p>
          <a:p>
            <a:endParaRPr lang="ja-JP" altLang="en-US" sz="1500" dirty="0">
              <a:latin typeface="+mn-ea"/>
            </a:endParaRPr>
          </a:p>
          <a:p>
            <a:pPr marL="0" indent="0">
              <a:buNone/>
            </a:pPr>
            <a:r>
              <a:rPr lang="ja-JP" altLang="en-US" sz="1600" b="1" dirty="0">
                <a:latin typeface="+mn-ea"/>
              </a:rPr>
              <a:t>〇真田信繁（幸村）（</a:t>
            </a:r>
            <a:r>
              <a:rPr lang="en-US" altLang="ja-JP" sz="1600" b="1" dirty="0">
                <a:latin typeface="+mn-ea"/>
              </a:rPr>
              <a:t>1567</a:t>
            </a:r>
            <a:r>
              <a:rPr lang="ja-JP" altLang="en-US" sz="1600" b="1" dirty="0">
                <a:latin typeface="+mn-ea"/>
              </a:rPr>
              <a:t>～</a:t>
            </a:r>
            <a:r>
              <a:rPr lang="en-US" altLang="ja-JP" sz="1600" b="1" dirty="0">
                <a:latin typeface="+mn-ea"/>
              </a:rPr>
              <a:t>1615</a:t>
            </a:r>
            <a:r>
              <a:rPr lang="ja-JP" altLang="en-US" sz="1600" b="1" dirty="0">
                <a:latin typeface="+mn-ea"/>
              </a:rPr>
              <a:t>）</a:t>
            </a:r>
          </a:p>
          <a:p>
            <a:pPr marL="0" indent="0">
              <a:buNone/>
            </a:pPr>
            <a:r>
              <a:rPr lang="ja-JP" altLang="en-US" sz="1600" dirty="0">
                <a:latin typeface="+mn-ea"/>
              </a:rPr>
              <a:t>豊臣方として大坂夏の陣において徳川家康を追い詰め、死を厭わない決死の魂で本陣まで攻め込んだ活躍をしたことから「日本一の兵（ひのもといちのつわもの）」とも評されているが、最終的にはこの戦いに敗れて討ち取られている。</a:t>
            </a:r>
            <a:endParaRPr lang="en-US" altLang="ja-JP" sz="1600" dirty="0">
              <a:latin typeface="+mn-ea"/>
            </a:endParaRPr>
          </a:p>
          <a:p>
            <a:endParaRPr lang="ja-JP" altLang="en-US" sz="1500" dirty="0">
              <a:latin typeface="+mn-ea"/>
            </a:endParaRPr>
          </a:p>
          <a:p>
            <a:pPr marL="0" indent="0">
              <a:buNone/>
            </a:pPr>
            <a:r>
              <a:rPr lang="ja-JP" altLang="en-US" sz="1600" b="1" dirty="0">
                <a:latin typeface="+mn-ea"/>
              </a:rPr>
              <a:t>〇阿梅（</a:t>
            </a:r>
            <a:r>
              <a:rPr lang="en-US" altLang="ja-JP" sz="1600" b="1" dirty="0">
                <a:latin typeface="+mn-ea"/>
              </a:rPr>
              <a:t>1604</a:t>
            </a:r>
            <a:r>
              <a:rPr lang="ja-JP" altLang="en-US" sz="1600" b="1" dirty="0">
                <a:latin typeface="+mn-ea"/>
              </a:rPr>
              <a:t>～</a:t>
            </a:r>
            <a:r>
              <a:rPr lang="en-US" altLang="ja-JP" sz="1600" b="1" dirty="0">
                <a:latin typeface="+mn-ea"/>
              </a:rPr>
              <a:t>1681</a:t>
            </a:r>
            <a:r>
              <a:rPr lang="ja-JP" altLang="en-US" sz="1600" b="1" dirty="0">
                <a:latin typeface="+mn-ea"/>
              </a:rPr>
              <a:t>）と大八（</a:t>
            </a:r>
            <a:r>
              <a:rPr lang="en-US" altLang="ja-JP" sz="1600" b="1" dirty="0">
                <a:latin typeface="+mn-ea"/>
              </a:rPr>
              <a:t>1612</a:t>
            </a:r>
            <a:r>
              <a:rPr lang="ja-JP" altLang="en-US" sz="1600" b="1" dirty="0">
                <a:latin typeface="+mn-ea"/>
              </a:rPr>
              <a:t>～</a:t>
            </a:r>
            <a:r>
              <a:rPr lang="en-US" altLang="ja-JP" sz="1600" b="1" dirty="0">
                <a:latin typeface="+mn-ea"/>
              </a:rPr>
              <a:t>1670</a:t>
            </a:r>
            <a:r>
              <a:rPr lang="ja-JP" altLang="en-US" sz="1600" b="1" dirty="0">
                <a:latin typeface="+mn-ea"/>
              </a:rPr>
              <a:t>）</a:t>
            </a:r>
          </a:p>
          <a:p>
            <a:pPr marL="0" indent="0">
              <a:buNone/>
            </a:pPr>
            <a:r>
              <a:rPr lang="ja-JP" altLang="en-US" sz="1600" dirty="0">
                <a:latin typeface="+mn-ea"/>
              </a:rPr>
              <a:t>真田幸村の子、阿梅と大八は父・信繁に従い大坂城に入城するが、大坂夏の陣で大坂城が落城（</a:t>
            </a:r>
            <a:r>
              <a:rPr lang="en-US" altLang="ja-JP" sz="1600" dirty="0">
                <a:latin typeface="+mn-ea"/>
              </a:rPr>
              <a:t>1615</a:t>
            </a:r>
            <a:r>
              <a:rPr lang="ja-JP" altLang="en-US" sz="1600" dirty="0">
                <a:latin typeface="+mn-ea"/>
              </a:rPr>
              <a:t>年）すると、その後の混乱で仙台藩の片倉小十郎重長の兵に乱取りされ、同家の侍女として召し抱えられる。後に信繁の娘であることが判明し、元和</a:t>
            </a:r>
            <a:r>
              <a:rPr lang="en-US" altLang="ja-JP" sz="1600" dirty="0">
                <a:latin typeface="+mn-ea"/>
              </a:rPr>
              <a:t>6</a:t>
            </a:r>
            <a:r>
              <a:rPr lang="ja-JP" altLang="en-US" sz="1600" dirty="0">
                <a:latin typeface="+mn-ea"/>
              </a:rPr>
              <a:t>年（</a:t>
            </a:r>
            <a:r>
              <a:rPr lang="en-US" altLang="ja-JP" sz="1600" dirty="0">
                <a:latin typeface="+mn-ea"/>
              </a:rPr>
              <a:t>1620</a:t>
            </a:r>
            <a:r>
              <a:rPr lang="ja-JP" altLang="en-US" sz="1600" dirty="0">
                <a:latin typeface="+mn-ea"/>
              </a:rPr>
              <a:t>年）に重長の側室となり、正室が死去すると継室に収まった。この経緯については、落城の混乱に際して乱取りされたという話と、信繁が片倉重長を見込んで託したという話がある。白石城に着いた阿梅と大八は片倉家に仕え、亡後は白石市内に埋葬されて当信寺に今もその墓がある。</a:t>
            </a:r>
          </a:p>
        </p:txBody>
      </p:sp>
      <p:pic>
        <p:nvPicPr>
          <p:cNvPr id="7" name="図 6" descr="傘, 持つ, 装飾, 女性 が含まれている画像&#10;&#10;AI 生成コンテンツは誤りを含む可能性があります。">
            <a:extLst>
              <a:ext uri="{FF2B5EF4-FFF2-40B4-BE49-F238E27FC236}">
                <a16:creationId xmlns:a16="http://schemas.microsoft.com/office/drawing/2014/main" id="{24BE0019-2BBC-E84C-B510-C7259D7B0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36" y="674586"/>
            <a:ext cx="9103930" cy="6433444"/>
          </a:xfrm>
          <a:prstGeom prst="rect">
            <a:avLst/>
          </a:prstGeom>
        </p:spPr>
      </p:pic>
    </p:spTree>
    <p:extLst>
      <p:ext uri="{BB962C8B-B14F-4D97-AF65-F5344CB8AC3E}">
        <p14:creationId xmlns:p14="http://schemas.microsoft.com/office/powerpoint/2010/main" val="476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147C65-9ADC-8086-6205-58CCAB87D588}"/>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2C7E77B6-966A-19FB-A67F-920281CEA66D}"/>
              </a:ext>
            </a:extLst>
          </p:cNvPr>
          <p:cNvSpPr>
            <a:spLocks noGrp="1"/>
          </p:cNvSpPr>
          <p:nvPr>
            <p:ph type="subTitle" idx="4"/>
          </p:nvPr>
        </p:nvSpPr>
        <p:spPr/>
        <p:txBody>
          <a:bodyPr/>
          <a:lstStyle/>
          <a:p>
            <a:endParaRPr kumimoji="1" lang="ja-JP" altLang="en-US"/>
          </a:p>
        </p:txBody>
      </p:sp>
      <p:pic>
        <p:nvPicPr>
          <p:cNvPr id="5" name="図 4" descr="グラフィカル ユーザー インターフェイス が含まれている画像&#10;&#10;AI 生成コンテンツは誤りを含む可能性があります。">
            <a:extLst>
              <a:ext uri="{FF2B5EF4-FFF2-40B4-BE49-F238E27FC236}">
                <a16:creationId xmlns:a16="http://schemas.microsoft.com/office/drawing/2014/main" id="{FF5CEEFC-A4A5-5A91-A74C-7B0F7C6A8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08" y="574929"/>
            <a:ext cx="9473184" cy="6412992"/>
          </a:xfrm>
          <a:prstGeom prst="rect">
            <a:avLst/>
          </a:prstGeom>
        </p:spPr>
      </p:pic>
      <p:sp>
        <p:nvSpPr>
          <p:cNvPr id="6" name="テキスト ボックス 5">
            <a:extLst>
              <a:ext uri="{FF2B5EF4-FFF2-40B4-BE49-F238E27FC236}">
                <a16:creationId xmlns:a16="http://schemas.microsoft.com/office/drawing/2014/main" id="{05836276-F31E-5B25-0970-FFB5A53231C2}"/>
              </a:ext>
            </a:extLst>
          </p:cNvPr>
          <p:cNvSpPr txBox="1"/>
          <p:nvPr/>
        </p:nvSpPr>
        <p:spPr>
          <a:xfrm>
            <a:off x="725805" y="925294"/>
            <a:ext cx="2563495" cy="646331"/>
          </a:xfrm>
          <a:prstGeom prst="rect">
            <a:avLst/>
          </a:prstGeom>
          <a:noFill/>
        </p:spPr>
        <p:txBody>
          <a:bodyPr wrap="square" rtlCol="0">
            <a:spAutoFit/>
          </a:bodyPr>
          <a:lstStyle/>
          <a:p>
            <a:r>
              <a:rPr kumimoji="1" lang="ja-JP" altLang="en-US" dirty="0">
                <a:highlight>
                  <a:srgbClr val="FFFF00"/>
                </a:highlight>
              </a:rPr>
              <a:t>第一回百白祭り</a:t>
            </a:r>
            <a:r>
              <a:rPr kumimoji="1" lang="en-US" altLang="ja-JP" dirty="0">
                <a:highlight>
                  <a:srgbClr val="FFFF00"/>
                </a:highlight>
              </a:rPr>
              <a:t>in</a:t>
            </a:r>
            <a:r>
              <a:rPr kumimoji="1" lang="ja-JP" altLang="en-US" dirty="0">
                <a:highlight>
                  <a:srgbClr val="FFFF00"/>
                </a:highlight>
              </a:rPr>
              <a:t>蔵王</a:t>
            </a:r>
            <a:endParaRPr kumimoji="1" lang="en-US" altLang="ja-JP" dirty="0">
              <a:highlight>
                <a:srgbClr val="FFFF00"/>
              </a:highlight>
            </a:endParaRPr>
          </a:p>
          <a:p>
            <a:r>
              <a:rPr kumimoji="1" lang="en-US" altLang="ja-JP" dirty="0">
                <a:highlight>
                  <a:srgbClr val="FFFF00"/>
                </a:highlight>
              </a:rPr>
              <a:t>2016</a:t>
            </a:r>
            <a:r>
              <a:rPr kumimoji="1" lang="ja-JP" altLang="en-US" dirty="0">
                <a:highlight>
                  <a:srgbClr val="FFFF00"/>
                </a:highlight>
              </a:rPr>
              <a:t>年</a:t>
            </a:r>
            <a:r>
              <a:rPr kumimoji="1" lang="en-US" altLang="ja-JP" dirty="0">
                <a:highlight>
                  <a:srgbClr val="FFFF00"/>
                </a:highlight>
              </a:rPr>
              <a:t>5</a:t>
            </a:r>
            <a:r>
              <a:rPr kumimoji="1" lang="ja-JP" altLang="en-US" dirty="0">
                <a:highlight>
                  <a:srgbClr val="FFFF00"/>
                </a:highlight>
              </a:rPr>
              <a:t>月</a:t>
            </a:r>
            <a:r>
              <a:rPr kumimoji="1" lang="en-US" altLang="ja-JP" dirty="0">
                <a:highlight>
                  <a:srgbClr val="FFFF00"/>
                </a:highlight>
              </a:rPr>
              <a:t>29</a:t>
            </a:r>
            <a:r>
              <a:rPr kumimoji="1" lang="ja-JP" altLang="en-US" dirty="0">
                <a:highlight>
                  <a:srgbClr val="FFFF00"/>
                </a:highlight>
              </a:rPr>
              <a:t>日　　</a:t>
            </a:r>
          </a:p>
        </p:txBody>
      </p:sp>
    </p:spTree>
    <p:extLst>
      <p:ext uri="{BB962C8B-B14F-4D97-AF65-F5344CB8AC3E}">
        <p14:creationId xmlns:p14="http://schemas.microsoft.com/office/powerpoint/2010/main" val="15798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建物, 写真, 異なる, 記号 が含まれている画像&#10;&#10;AI 生成コンテンツは誤りを含む可能性があります。">
            <a:extLst>
              <a:ext uri="{FF2B5EF4-FFF2-40B4-BE49-F238E27FC236}">
                <a16:creationId xmlns:a16="http://schemas.microsoft.com/office/drawing/2014/main" id="{2EAC379B-627C-D816-923B-2E7FA86CE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08" y="574929"/>
            <a:ext cx="9473184" cy="6412992"/>
          </a:xfrm>
          <a:prstGeom prst="rect">
            <a:avLst/>
          </a:prstGeom>
        </p:spPr>
      </p:pic>
      <p:sp>
        <p:nvSpPr>
          <p:cNvPr id="2" name="テキスト ボックス 1">
            <a:extLst>
              <a:ext uri="{FF2B5EF4-FFF2-40B4-BE49-F238E27FC236}">
                <a16:creationId xmlns:a16="http://schemas.microsoft.com/office/drawing/2014/main" id="{7740FCDB-9C77-40B7-5F5E-4BEC6B2F4CEF}"/>
              </a:ext>
            </a:extLst>
          </p:cNvPr>
          <p:cNvSpPr txBox="1"/>
          <p:nvPr/>
        </p:nvSpPr>
        <p:spPr>
          <a:xfrm>
            <a:off x="2679700" y="3933825"/>
            <a:ext cx="4114800" cy="461665"/>
          </a:xfrm>
          <a:prstGeom prst="rect">
            <a:avLst/>
          </a:prstGeom>
          <a:noFill/>
        </p:spPr>
        <p:txBody>
          <a:bodyPr wrap="square" rtlCol="0">
            <a:spAutoFit/>
          </a:bodyPr>
          <a:lstStyle/>
          <a:p>
            <a:r>
              <a:rPr kumimoji="1" lang="en-US" altLang="ja-JP" sz="2400" b="1" dirty="0">
                <a:highlight>
                  <a:srgbClr val="FFFF00"/>
                </a:highlight>
              </a:rPr>
              <a:t>2025</a:t>
            </a:r>
            <a:r>
              <a:rPr kumimoji="1" lang="ja-JP" altLang="en-US" sz="2400" b="1" dirty="0">
                <a:highlight>
                  <a:srgbClr val="FFFF00"/>
                </a:highlight>
              </a:rPr>
              <a:t>白石梅花藻まつり</a:t>
            </a:r>
          </a:p>
        </p:txBody>
      </p:sp>
    </p:spTree>
    <p:extLst>
      <p:ext uri="{BB962C8B-B14F-4D97-AF65-F5344CB8AC3E}">
        <p14:creationId xmlns:p14="http://schemas.microsoft.com/office/powerpoint/2010/main" val="23076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写真, 異なる, 項目 が含まれている画像&#10;&#10;AI 生成コンテンツは誤りを含む可能性があります。">
            <a:extLst>
              <a:ext uri="{FF2B5EF4-FFF2-40B4-BE49-F238E27FC236}">
                <a16:creationId xmlns:a16="http://schemas.microsoft.com/office/drawing/2014/main" id="{C9BB5612-8D0E-7495-5724-C028491C0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08" y="574929"/>
            <a:ext cx="9473184" cy="6412992"/>
          </a:xfrm>
          <a:prstGeom prst="rect">
            <a:avLst/>
          </a:prstGeom>
        </p:spPr>
      </p:pic>
      <p:sp>
        <p:nvSpPr>
          <p:cNvPr id="2" name="テキスト ボックス 1">
            <a:extLst>
              <a:ext uri="{FF2B5EF4-FFF2-40B4-BE49-F238E27FC236}">
                <a16:creationId xmlns:a16="http://schemas.microsoft.com/office/drawing/2014/main" id="{98C14C04-AADF-01C5-551B-441A32EEAFD4}"/>
              </a:ext>
            </a:extLst>
          </p:cNvPr>
          <p:cNvSpPr txBox="1"/>
          <p:nvPr/>
        </p:nvSpPr>
        <p:spPr>
          <a:xfrm>
            <a:off x="1536700" y="2608279"/>
            <a:ext cx="7848600" cy="2585323"/>
          </a:xfrm>
          <a:prstGeom prst="rect">
            <a:avLst/>
          </a:prstGeom>
          <a:noFill/>
        </p:spPr>
        <p:txBody>
          <a:bodyPr wrap="square" rtlCol="0">
            <a:spAutoFit/>
          </a:bodyPr>
          <a:lstStyle/>
          <a:p>
            <a:r>
              <a:rPr kumimoji="1" lang="ja-JP" altLang="en-US" b="1" dirty="0">
                <a:highlight>
                  <a:srgbClr val="FFFF00"/>
                </a:highlight>
              </a:rPr>
              <a:t>白石市内を流れる沢端川には初夏に可憐な白い花を咲かせる梅花藻が</a:t>
            </a:r>
            <a:endParaRPr kumimoji="1" lang="en-US" altLang="ja-JP" b="1" dirty="0">
              <a:highlight>
                <a:srgbClr val="FFFF00"/>
              </a:highlight>
            </a:endParaRPr>
          </a:p>
          <a:p>
            <a:r>
              <a:rPr kumimoji="1" lang="ja-JP" altLang="en-US" b="1" dirty="0">
                <a:highlight>
                  <a:srgbClr val="FFFF00"/>
                </a:highlight>
              </a:rPr>
              <a:t>生育しているが、これは宮城県の準絶滅危惧種にも指定されている</a:t>
            </a:r>
            <a:endParaRPr kumimoji="1" lang="en-US" altLang="ja-JP" b="1" dirty="0">
              <a:highlight>
                <a:srgbClr val="FFFF00"/>
              </a:highlight>
            </a:endParaRPr>
          </a:p>
          <a:p>
            <a:r>
              <a:rPr kumimoji="1" lang="ja-JP" altLang="en-US" b="1" dirty="0">
                <a:highlight>
                  <a:srgbClr val="FFFF00"/>
                </a:highlight>
              </a:rPr>
              <a:t>希少な植物である。</a:t>
            </a:r>
            <a:endParaRPr kumimoji="1" lang="en-US" altLang="ja-JP" b="1" dirty="0">
              <a:highlight>
                <a:srgbClr val="FFFF00"/>
              </a:highlight>
            </a:endParaRPr>
          </a:p>
          <a:p>
            <a:r>
              <a:rPr kumimoji="1" lang="ja-JP" altLang="en-US" b="1" dirty="0">
                <a:highlight>
                  <a:srgbClr val="FFFF00"/>
                </a:highlight>
              </a:rPr>
              <a:t>百白プロジェクトはこの保護と育成に長年取り組んでいる白石高校</a:t>
            </a:r>
            <a:endParaRPr kumimoji="1" lang="en-US" altLang="ja-JP" b="1" dirty="0">
              <a:highlight>
                <a:srgbClr val="FFFF00"/>
              </a:highlight>
            </a:endParaRPr>
          </a:p>
          <a:p>
            <a:r>
              <a:rPr kumimoji="1" lang="ja-JP" altLang="en-US" b="1" dirty="0">
                <a:highlight>
                  <a:srgbClr val="FFFF00"/>
                </a:highlight>
              </a:rPr>
              <a:t>自然科学部生物班の活動を応援するために</a:t>
            </a:r>
            <a:r>
              <a:rPr kumimoji="1" lang="en-US" altLang="ja-JP" b="1" dirty="0">
                <a:highlight>
                  <a:srgbClr val="FFFF00"/>
                </a:highlight>
              </a:rPr>
              <a:t>2024</a:t>
            </a:r>
            <a:r>
              <a:rPr kumimoji="1" lang="ja-JP" altLang="en-US" b="1" dirty="0">
                <a:highlight>
                  <a:srgbClr val="FFFF00"/>
                </a:highlight>
              </a:rPr>
              <a:t>年から</a:t>
            </a:r>
            <a:endParaRPr kumimoji="1" lang="en-US" altLang="ja-JP" b="1" dirty="0">
              <a:highlight>
                <a:srgbClr val="FFFF00"/>
              </a:highlight>
            </a:endParaRPr>
          </a:p>
          <a:p>
            <a:r>
              <a:rPr kumimoji="1" lang="ja-JP" altLang="en-US" b="1" dirty="0">
                <a:highlight>
                  <a:srgbClr val="FFFF00"/>
                </a:highlight>
              </a:rPr>
              <a:t>その名を「白石梅花藻まつり」に変えることにした。</a:t>
            </a:r>
            <a:endParaRPr kumimoji="1" lang="en-US" altLang="ja-JP" b="1" dirty="0">
              <a:highlight>
                <a:srgbClr val="FFFF00"/>
              </a:highlight>
            </a:endParaRPr>
          </a:p>
          <a:p>
            <a:r>
              <a:rPr kumimoji="1" lang="ja-JP" altLang="en-US" b="1" dirty="0">
                <a:highlight>
                  <a:srgbClr val="FFFF00"/>
                </a:highlight>
              </a:rPr>
              <a:t>なお白石高校のこの活動は、マイプロジェクトアワードという全国から</a:t>
            </a:r>
            <a:r>
              <a:rPr kumimoji="1" lang="en-US" altLang="ja-JP" b="1" dirty="0">
                <a:highlight>
                  <a:srgbClr val="FFFF00"/>
                </a:highlight>
              </a:rPr>
              <a:t>3,248</a:t>
            </a:r>
            <a:r>
              <a:rPr kumimoji="1" lang="ja-JP" altLang="en-US" b="1" dirty="0">
                <a:highlight>
                  <a:srgbClr val="FFFF00"/>
                </a:highlight>
              </a:rPr>
              <a:t>チーム（</a:t>
            </a:r>
            <a:r>
              <a:rPr kumimoji="1" lang="en-US" altLang="ja-JP" b="1" dirty="0">
                <a:highlight>
                  <a:srgbClr val="FFFF00"/>
                </a:highlight>
              </a:rPr>
              <a:t>2024</a:t>
            </a:r>
            <a:r>
              <a:rPr kumimoji="1" lang="ja-JP" altLang="en-US" b="1" dirty="0">
                <a:highlight>
                  <a:srgbClr val="FFFF00"/>
                </a:highlight>
              </a:rPr>
              <a:t>年度）が参加し、その中から</a:t>
            </a:r>
            <a:r>
              <a:rPr kumimoji="1" lang="en-US" altLang="ja-JP" b="1" dirty="0">
                <a:highlight>
                  <a:srgbClr val="FFFF00"/>
                </a:highlight>
              </a:rPr>
              <a:t>48</a:t>
            </a:r>
            <a:r>
              <a:rPr kumimoji="1" lang="ja-JP" altLang="en-US" b="1" dirty="0">
                <a:highlight>
                  <a:srgbClr val="FFFF00"/>
                </a:highlight>
              </a:rPr>
              <a:t>チームだけが選出される全国大会に</a:t>
            </a:r>
            <a:r>
              <a:rPr kumimoji="1" lang="en-US" altLang="ja-JP" b="1" dirty="0">
                <a:highlight>
                  <a:srgbClr val="FFFF00"/>
                </a:highlight>
              </a:rPr>
              <a:t>2</a:t>
            </a:r>
            <a:r>
              <a:rPr kumimoji="1" lang="ja-JP" altLang="en-US" b="1" dirty="0">
                <a:highlight>
                  <a:srgbClr val="FFFF00"/>
                </a:highlight>
              </a:rPr>
              <a:t>年連続で選ばれ出場を果たしている。</a:t>
            </a:r>
          </a:p>
        </p:txBody>
      </p:sp>
      <p:pic>
        <p:nvPicPr>
          <p:cNvPr id="5" name="図 4" descr="公園の中の家&#10;&#10;AI 生成コンテンツは誤りを含む可能性があります。">
            <a:extLst>
              <a:ext uri="{FF2B5EF4-FFF2-40B4-BE49-F238E27FC236}">
                <a16:creationId xmlns:a16="http://schemas.microsoft.com/office/drawing/2014/main" id="{5FC48F74-A9FE-E96C-7EF1-C44128BBF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60" y="740601"/>
            <a:ext cx="5418667" cy="3048000"/>
          </a:xfrm>
          <a:prstGeom prst="rect">
            <a:avLst/>
          </a:prstGeom>
        </p:spPr>
      </p:pic>
      <p:pic>
        <p:nvPicPr>
          <p:cNvPr id="7" name="図 6" descr="草, 水, 池, 花 が含まれている画像&#10;&#10;AI 生成コンテンツは誤りを含む可能性があります。">
            <a:extLst>
              <a:ext uri="{FF2B5EF4-FFF2-40B4-BE49-F238E27FC236}">
                <a16:creationId xmlns:a16="http://schemas.microsoft.com/office/drawing/2014/main" id="{24F0C0AF-D710-09D1-FE23-D08352FD1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760" y="3774249"/>
            <a:ext cx="5418667" cy="3048000"/>
          </a:xfrm>
          <a:prstGeom prst="rect">
            <a:avLst/>
          </a:prstGeom>
        </p:spPr>
      </p:pic>
      <p:pic>
        <p:nvPicPr>
          <p:cNvPr id="9" name="図 8" descr="川に船を乗っている人たち&#10;&#10;AI 生成コンテンツは誤りを含む可能性があります。">
            <a:extLst>
              <a:ext uri="{FF2B5EF4-FFF2-40B4-BE49-F238E27FC236}">
                <a16:creationId xmlns:a16="http://schemas.microsoft.com/office/drawing/2014/main" id="{E7AE3931-93BB-32EC-BE9D-9D147F1BD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427" y="747777"/>
            <a:ext cx="4065501" cy="6081648"/>
          </a:xfrm>
          <a:prstGeom prst="rect">
            <a:avLst/>
          </a:prstGeom>
        </p:spPr>
      </p:pic>
    </p:spTree>
    <p:extLst>
      <p:ext uri="{BB962C8B-B14F-4D97-AF65-F5344CB8AC3E}">
        <p14:creationId xmlns:p14="http://schemas.microsoft.com/office/powerpoint/2010/main" val="36308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1FE59A9-15EC-45CF-B0AE-70604CA3708D}"/>
              </a:ext>
            </a:extLst>
          </p:cNvPr>
          <p:cNvSpPr/>
          <p:nvPr/>
        </p:nvSpPr>
        <p:spPr>
          <a:xfrm>
            <a:off x="3019360" y="730770"/>
            <a:ext cx="2327340" cy="30494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object 2"/>
          <p:cNvSpPr/>
          <p:nvPr/>
        </p:nvSpPr>
        <p:spPr>
          <a:xfrm>
            <a:off x="3521532" y="1836635"/>
            <a:ext cx="1406525" cy="361315"/>
          </a:xfrm>
          <a:custGeom>
            <a:avLst/>
            <a:gdLst/>
            <a:ahLst/>
            <a:cxnLst/>
            <a:rect l="l" t="t" r="r" b="b"/>
            <a:pathLst>
              <a:path w="1406525" h="361314">
                <a:moveTo>
                  <a:pt x="331952" y="18656"/>
                </a:moveTo>
                <a:lnTo>
                  <a:pt x="0" y="18656"/>
                </a:lnTo>
                <a:lnTo>
                  <a:pt x="0" y="67805"/>
                </a:lnTo>
                <a:lnTo>
                  <a:pt x="127063" y="67805"/>
                </a:lnTo>
                <a:lnTo>
                  <a:pt x="123075" y="79095"/>
                </a:lnTo>
                <a:lnTo>
                  <a:pt x="119722" y="88112"/>
                </a:lnTo>
                <a:lnTo>
                  <a:pt x="114757" y="100952"/>
                </a:lnTo>
                <a:lnTo>
                  <a:pt x="34747" y="100952"/>
                </a:lnTo>
                <a:lnTo>
                  <a:pt x="34747" y="353161"/>
                </a:lnTo>
                <a:lnTo>
                  <a:pt x="90131" y="353161"/>
                </a:lnTo>
                <a:lnTo>
                  <a:pt x="90131" y="332206"/>
                </a:lnTo>
                <a:lnTo>
                  <a:pt x="240360" y="332206"/>
                </a:lnTo>
                <a:lnTo>
                  <a:pt x="240360" y="353161"/>
                </a:lnTo>
                <a:lnTo>
                  <a:pt x="296468" y="353161"/>
                </a:lnTo>
                <a:lnTo>
                  <a:pt x="296468" y="332206"/>
                </a:lnTo>
                <a:lnTo>
                  <a:pt x="296468" y="280771"/>
                </a:lnTo>
                <a:lnTo>
                  <a:pt x="296468" y="239623"/>
                </a:lnTo>
                <a:lnTo>
                  <a:pt x="296468" y="188201"/>
                </a:lnTo>
                <a:lnTo>
                  <a:pt x="296468" y="151625"/>
                </a:lnTo>
                <a:lnTo>
                  <a:pt x="296468" y="100952"/>
                </a:lnTo>
                <a:lnTo>
                  <a:pt x="240360" y="100952"/>
                </a:lnTo>
                <a:lnTo>
                  <a:pt x="240360" y="151625"/>
                </a:lnTo>
                <a:lnTo>
                  <a:pt x="240360" y="188201"/>
                </a:lnTo>
                <a:lnTo>
                  <a:pt x="240360" y="239623"/>
                </a:lnTo>
                <a:lnTo>
                  <a:pt x="240360" y="280771"/>
                </a:lnTo>
                <a:lnTo>
                  <a:pt x="90131" y="280771"/>
                </a:lnTo>
                <a:lnTo>
                  <a:pt x="90131" y="239623"/>
                </a:lnTo>
                <a:lnTo>
                  <a:pt x="240360" y="239623"/>
                </a:lnTo>
                <a:lnTo>
                  <a:pt x="240360" y="188201"/>
                </a:lnTo>
                <a:lnTo>
                  <a:pt x="90131" y="188201"/>
                </a:lnTo>
                <a:lnTo>
                  <a:pt x="90131" y="151625"/>
                </a:lnTo>
                <a:lnTo>
                  <a:pt x="240360" y="151625"/>
                </a:lnTo>
                <a:lnTo>
                  <a:pt x="240360" y="100952"/>
                </a:lnTo>
                <a:lnTo>
                  <a:pt x="178104" y="100952"/>
                </a:lnTo>
                <a:lnTo>
                  <a:pt x="182537" y="91224"/>
                </a:lnTo>
                <a:lnTo>
                  <a:pt x="186194" y="82524"/>
                </a:lnTo>
                <a:lnTo>
                  <a:pt x="189242" y="74764"/>
                </a:lnTo>
                <a:lnTo>
                  <a:pt x="191858" y="67805"/>
                </a:lnTo>
                <a:lnTo>
                  <a:pt x="331952" y="67805"/>
                </a:lnTo>
                <a:lnTo>
                  <a:pt x="331952" y="18656"/>
                </a:lnTo>
                <a:close/>
              </a:path>
              <a:path w="1406525" h="361314">
                <a:moveTo>
                  <a:pt x="674674" y="55994"/>
                </a:moveTo>
                <a:lnTo>
                  <a:pt x="617118" y="55994"/>
                </a:lnTo>
                <a:lnTo>
                  <a:pt x="617118" y="107048"/>
                </a:lnTo>
                <a:lnTo>
                  <a:pt x="617118" y="169519"/>
                </a:lnTo>
                <a:lnTo>
                  <a:pt x="617118" y="218287"/>
                </a:lnTo>
                <a:lnTo>
                  <a:pt x="617118" y="285724"/>
                </a:lnTo>
                <a:lnTo>
                  <a:pt x="423100" y="285724"/>
                </a:lnTo>
                <a:lnTo>
                  <a:pt x="423100" y="218287"/>
                </a:lnTo>
                <a:lnTo>
                  <a:pt x="617118" y="218287"/>
                </a:lnTo>
                <a:lnTo>
                  <a:pt x="617118" y="169519"/>
                </a:lnTo>
                <a:lnTo>
                  <a:pt x="423100" y="169519"/>
                </a:lnTo>
                <a:lnTo>
                  <a:pt x="423100" y="107048"/>
                </a:lnTo>
                <a:lnTo>
                  <a:pt x="617118" y="107048"/>
                </a:lnTo>
                <a:lnTo>
                  <a:pt x="617118" y="55994"/>
                </a:lnTo>
                <a:lnTo>
                  <a:pt x="523722" y="55994"/>
                </a:lnTo>
                <a:lnTo>
                  <a:pt x="527418" y="48691"/>
                </a:lnTo>
                <a:lnTo>
                  <a:pt x="530733" y="41808"/>
                </a:lnTo>
                <a:lnTo>
                  <a:pt x="534263" y="33921"/>
                </a:lnTo>
                <a:lnTo>
                  <a:pt x="538568" y="23609"/>
                </a:lnTo>
                <a:lnTo>
                  <a:pt x="548703" y="19799"/>
                </a:lnTo>
                <a:lnTo>
                  <a:pt x="548703" y="12560"/>
                </a:lnTo>
                <a:lnTo>
                  <a:pt x="546900" y="12179"/>
                </a:lnTo>
                <a:lnTo>
                  <a:pt x="542912" y="11798"/>
                </a:lnTo>
                <a:lnTo>
                  <a:pt x="477037" y="3797"/>
                </a:lnTo>
                <a:lnTo>
                  <a:pt x="473532" y="17322"/>
                </a:lnTo>
                <a:lnTo>
                  <a:pt x="469150" y="30467"/>
                </a:lnTo>
                <a:lnTo>
                  <a:pt x="464096" y="43345"/>
                </a:lnTo>
                <a:lnTo>
                  <a:pt x="458571" y="55994"/>
                </a:lnTo>
                <a:lnTo>
                  <a:pt x="364807" y="55994"/>
                </a:lnTo>
                <a:lnTo>
                  <a:pt x="364807" y="350113"/>
                </a:lnTo>
                <a:lnTo>
                  <a:pt x="423100" y="350113"/>
                </a:lnTo>
                <a:lnTo>
                  <a:pt x="423100" y="336778"/>
                </a:lnTo>
                <a:lnTo>
                  <a:pt x="617118" y="336778"/>
                </a:lnTo>
                <a:lnTo>
                  <a:pt x="617118" y="350113"/>
                </a:lnTo>
                <a:lnTo>
                  <a:pt x="674674" y="350113"/>
                </a:lnTo>
                <a:lnTo>
                  <a:pt x="674674" y="336778"/>
                </a:lnTo>
                <a:lnTo>
                  <a:pt x="674674" y="285724"/>
                </a:lnTo>
                <a:lnTo>
                  <a:pt x="674674" y="218287"/>
                </a:lnTo>
                <a:lnTo>
                  <a:pt x="674674" y="169519"/>
                </a:lnTo>
                <a:lnTo>
                  <a:pt x="674674" y="107048"/>
                </a:lnTo>
                <a:lnTo>
                  <a:pt x="674674" y="55994"/>
                </a:lnTo>
                <a:close/>
              </a:path>
              <a:path w="1406525" h="361314">
                <a:moveTo>
                  <a:pt x="1052144" y="171056"/>
                </a:moveTo>
                <a:lnTo>
                  <a:pt x="1016736" y="158470"/>
                </a:lnTo>
                <a:lnTo>
                  <a:pt x="981430" y="142963"/>
                </a:lnTo>
                <a:lnTo>
                  <a:pt x="979043" y="141693"/>
                </a:lnTo>
                <a:lnTo>
                  <a:pt x="979043" y="197726"/>
                </a:lnTo>
                <a:lnTo>
                  <a:pt x="905916" y="197726"/>
                </a:lnTo>
                <a:lnTo>
                  <a:pt x="905916" y="171056"/>
                </a:lnTo>
                <a:lnTo>
                  <a:pt x="912063" y="166865"/>
                </a:lnTo>
                <a:lnTo>
                  <a:pt x="912418" y="165341"/>
                </a:lnTo>
                <a:lnTo>
                  <a:pt x="912418" y="160007"/>
                </a:lnTo>
                <a:lnTo>
                  <a:pt x="907719" y="158483"/>
                </a:lnTo>
                <a:lnTo>
                  <a:pt x="905916" y="158483"/>
                </a:lnTo>
                <a:lnTo>
                  <a:pt x="854151" y="155435"/>
                </a:lnTo>
                <a:lnTo>
                  <a:pt x="854151" y="197726"/>
                </a:lnTo>
                <a:lnTo>
                  <a:pt x="787171" y="197726"/>
                </a:lnTo>
                <a:lnTo>
                  <a:pt x="797902" y="191465"/>
                </a:lnTo>
                <a:lnTo>
                  <a:pt x="808355" y="184734"/>
                </a:lnTo>
                <a:lnTo>
                  <a:pt x="818540" y="177634"/>
                </a:lnTo>
                <a:lnTo>
                  <a:pt x="828446" y="170294"/>
                </a:lnTo>
                <a:lnTo>
                  <a:pt x="838962" y="161353"/>
                </a:lnTo>
                <a:lnTo>
                  <a:pt x="879843" y="126098"/>
                </a:lnTo>
                <a:lnTo>
                  <a:pt x="900277" y="145173"/>
                </a:lnTo>
                <a:lnTo>
                  <a:pt x="921969" y="163207"/>
                </a:lnTo>
                <a:lnTo>
                  <a:pt x="947394" y="180594"/>
                </a:lnTo>
                <a:lnTo>
                  <a:pt x="979043" y="197726"/>
                </a:lnTo>
                <a:lnTo>
                  <a:pt x="979043" y="141693"/>
                </a:lnTo>
                <a:lnTo>
                  <a:pt x="949896" y="126098"/>
                </a:lnTo>
                <a:lnTo>
                  <a:pt x="926172" y="109715"/>
                </a:lnTo>
                <a:lnTo>
                  <a:pt x="966000" y="109715"/>
                </a:lnTo>
                <a:lnTo>
                  <a:pt x="966000" y="98285"/>
                </a:lnTo>
                <a:lnTo>
                  <a:pt x="966000" y="76949"/>
                </a:lnTo>
                <a:lnTo>
                  <a:pt x="1043825" y="76949"/>
                </a:lnTo>
                <a:lnTo>
                  <a:pt x="1043825" y="31991"/>
                </a:lnTo>
                <a:lnTo>
                  <a:pt x="966000" y="31991"/>
                </a:lnTo>
                <a:lnTo>
                  <a:pt x="966000" y="20180"/>
                </a:lnTo>
                <a:lnTo>
                  <a:pt x="971435" y="17513"/>
                </a:lnTo>
                <a:lnTo>
                  <a:pt x="974686" y="15608"/>
                </a:lnTo>
                <a:lnTo>
                  <a:pt x="974686" y="8369"/>
                </a:lnTo>
                <a:lnTo>
                  <a:pt x="971067" y="8369"/>
                </a:lnTo>
                <a:lnTo>
                  <a:pt x="969251" y="7988"/>
                </a:lnTo>
                <a:lnTo>
                  <a:pt x="915314" y="5702"/>
                </a:lnTo>
                <a:lnTo>
                  <a:pt x="915314" y="31991"/>
                </a:lnTo>
                <a:lnTo>
                  <a:pt x="915314" y="76949"/>
                </a:lnTo>
                <a:lnTo>
                  <a:pt x="915314" y="98285"/>
                </a:lnTo>
                <a:lnTo>
                  <a:pt x="913879" y="95999"/>
                </a:lnTo>
                <a:lnTo>
                  <a:pt x="913142" y="95237"/>
                </a:lnTo>
                <a:lnTo>
                  <a:pt x="910971" y="90665"/>
                </a:lnTo>
                <a:lnTo>
                  <a:pt x="854506" y="78092"/>
                </a:lnTo>
                <a:lnTo>
                  <a:pt x="850519" y="83045"/>
                </a:lnTo>
                <a:lnTo>
                  <a:pt x="849071" y="84950"/>
                </a:lnTo>
                <a:lnTo>
                  <a:pt x="844016" y="90665"/>
                </a:lnTo>
                <a:lnTo>
                  <a:pt x="844016" y="76949"/>
                </a:lnTo>
                <a:lnTo>
                  <a:pt x="915314" y="76949"/>
                </a:lnTo>
                <a:lnTo>
                  <a:pt x="915314" y="31991"/>
                </a:lnTo>
                <a:lnTo>
                  <a:pt x="844016" y="31991"/>
                </a:lnTo>
                <a:lnTo>
                  <a:pt x="844016" y="19418"/>
                </a:lnTo>
                <a:lnTo>
                  <a:pt x="853414" y="16751"/>
                </a:lnTo>
                <a:lnTo>
                  <a:pt x="853414" y="7988"/>
                </a:lnTo>
                <a:lnTo>
                  <a:pt x="850887" y="7607"/>
                </a:lnTo>
                <a:lnTo>
                  <a:pt x="848715" y="7607"/>
                </a:lnTo>
                <a:lnTo>
                  <a:pt x="792962" y="4559"/>
                </a:lnTo>
                <a:lnTo>
                  <a:pt x="792962" y="31991"/>
                </a:lnTo>
                <a:lnTo>
                  <a:pt x="711517" y="31991"/>
                </a:lnTo>
                <a:lnTo>
                  <a:pt x="711517" y="76949"/>
                </a:lnTo>
                <a:lnTo>
                  <a:pt x="792962" y="76949"/>
                </a:lnTo>
                <a:lnTo>
                  <a:pt x="792962" y="109715"/>
                </a:lnTo>
                <a:lnTo>
                  <a:pt x="826643" y="109715"/>
                </a:lnTo>
                <a:lnTo>
                  <a:pt x="782116" y="143243"/>
                </a:lnTo>
                <a:lnTo>
                  <a:pt x="741514" y="164160"/>
                </a:lnTo>
                <a:lnTo>
                  <a:pt x="701751" y="176771"/>
                </a:lnTo>
                <a:lnTo>
                  <a:pt x="713613" y="189344"/>
                </a:lnTo>
                <a:lnTo>
                  <a:pt x="721423" y="198488"/>
                </a:lnTo>
                <a:lnTo>
                  <a:pt x="727557" y="207632"/>
                </a:lnTo>
                <a:lnTo>
                  <a:pt x="734326" y="220205"/>
                </a:lnTo>
                <a:lnTo>
                  <a:pt x="743737" y="217538"/>
                </a:lnTo>
                <a:lnTo>
                  <a:pt x="749896" y="215620"/>
                </a:lnTo>
                <a:lnTo>
                  <a:pt x="757491" y="212191"/>
                </a:lnTo>
                <a:lnTo>
                  <a:pt x="757491" y="247256"/>
                </a:lnTo>
                <a:lnTo>
                  <a:pt x="791514" y="247256"/>
                </a:lnTo>
                <a:lnTo>
                  <a:pt x="769759" y="273265"/>
                </a:lnTo>
                <a:lnTo>
                  <a:pt x="749388" y="293636"/>
                </a:lnTo>
                <a:lnTo>
                  <a:pt x="730986" y="309295"/>
                </a:lnTo>
                <a:lnTo>
                  <a:pt x="715137" y="321157"/>
                </a:lnTo>
                <a:lnTo>
                  <a:pt x="727722" y="327736"/>
                </a:lnTo>
                <a:lnTo>
                  <a:pt x="739521" y="335788"/>
                </a:lnTo>
                <a:lnTo>
                  <a:pt x="750722" y="344893"/>
                </a:lnTo>
                <a:lnTo>
                  <a:pt x="761479" y="354685"/>
                </a:lnTo>
                <a:lnTo>
                  <a:pt x="779246" y="341261"/>
                </a:lnTo>
                <a:lnTo>
                  <a:pt x="798576" y="323837"/>
                </a:lnTo>
                <a:lnTo>
                  <a:pt x="816546" y="304977"/>
                </a:lnTo>
                <a:lnTo>
                  <a:pt x="830249" y="287261"/>
                </a:lnTo>
                <a:lnTo>
                  <a:pt x="836764" y="287629"/>
                </a:lnTo>
                <a:lnTo>
                  <a:pt x="841476" y="288391"/>
                </a:lnTo>
                <a:lnTo>
                  <a:pt x="841476" y="287261"/>
                </a:lnTo>
                <a:lnTo>
                  <a:pt x="841476" y="281927"/>
                </a:lnTo>
                <a:lnTo>
                  <a:pt x="840752" y="280009"/>
                </a:lnTo>
                <a:lnTo>
                  <a:pt x="839660" y="279247"/>
                </a:lnTo>
                <a:lnTo>
                  <a:pt x="797306" y="247256"/>
                </a:lnTo>
                <a:lnTo>
                  <a:pt x="854151" y="247256"/>
                </a:lnTo>
                <a:lnTo>
                  <a:pt x="854151" y="358495"/>
                </a:lnTo>
                <a:lnTo>
                  <a:pt x="905916" y="358495"/>
                </a:lnTo>
                <a:lnTo>
                  <a:pt x="905916" y="247256"/>
                </a:lnTo>
                <a:lnTo>
                  <a:pt x="964196" y="247256"/>
                </a:lnTo>
                <a:lnTo>
                  <a:pt x="925461" y="282295"/>
                </a:lnTo>
                <a:lnTo>
                  <a:pt x="947102" y="299605"/>
                </a:lnTo>
                <a:lnTo>
                  <a:pt x="967219" y="319024"/>
                </a:lnTo>
                <a:lnTo>
                  <a:pt x="984554" y="338074"/>
                </a:lnTo>
                <a:lnTo>
                  <a:pt x="997851" y="354304"/>
                </a:lnTo>
                <a:lnTo>
                  <a:pt x="1003274" y="349008"/>
                </a:lnTo>
                <a:lnTo>
                  <a:pt x="1009980" y="343027"/>
                </a:lnTo>
                <a:lnTo>
                  <a:pt x="1020762" y="334111"/>
                </a:lnTo>
                <a:lnTo>
                  <a:pt x="1038390" y="320014"/>
                </a:lnTo>
                <a:lnTo>
                  <a:pt x="1022019" y="299491"/>
                </a:lnTo>
                <a:lnTo>
                  <a:pt x="1004049" y="280631"/>
                </a:lnTo>
                <a:lnTo>
                  <a:pt x="984796" y="263283"/>
                </a:lnTo>
                <a:lnTo>
                  <a:pt x="964552" y="247256"/>
                </a:lnTo>
                <a:lnTo>
                  <a:pt x="1001471" y="247256"/>
                </a:lnTo>
                <a:lnTo>
                  <a:pt x="1001471" y="212191"/>
                </a:lnTo>
                <a:lnTo>
                  <a:pt x="1001471" y="208394"/>
                </a:lnTo>
                <a:lnTo>
                  <a:pt x="1011974" y="212953"/>
                </a:lnTo>
                <a:lnTo>
                  <a:pt x="1016673" y="214109"/>
                </a:lnTo>
                <a:lnTo>
                  <a:pt x="1024636" y="216382"/>
                </a:lnTo>
                <a:lnTo>
                  <a:pt x="1028001" y="208394"/>
                </a:lnTo>
                <a:lnTo>
                  <a:pt x="1029601" y="204597"/>
                </a:lnTo>
                <a:lnTo>
                  <a:pt x="1033335" y="197726"/>
                </a:lnTo>
                <a:lnTo>
                  <a:pt x="1034732" y="195160"/>
                </a:lnTo>
                <a:lnTo>
                  <a:pt x="1041692" y="185000"/>
                </a:lnTo>
                <a:lnTo>
                  <a:pt x="1052144" y="171056"/>
                </a:lnTo>
                <a:close/>
              </a:path>
              <a:path w="1406525" h="361314">
                <a:moveTo>
                  <a:pt x="1379423" y="320789"/>
                </a:moveTo>
                <a:lnTo>
                  <a:pt x="1364335" y="300266"/>
                </a:lnTo>
                <a:lnTo>
                  <a:pt x="1351470" y="284213"/>
                </a:lnTo>
                <a:lnTo>
                  <a:pt x="1348613" y="280644"/>
                </a:lnTo>
                <a:lnTo>
                  <a:pt x="1329283" y="259664"/>
                </a:lnTo>
                <a:lnTo>
                  <a:pt x="1303413" y="235064"/>
                </a:lnTo>
                <a:lnTo>
                  <a:pt x="1378712" y="235064"/>
                </a:lnTo>
                <a:lnTo>
                  <a:pt x="1378712" y="184772"/>
                </a:lnTo>
                <a:lnTo>
                  <a:pt x="1275905" y="184772"/>
                </a:lnTo>
                <a:lnTo>
                  <a:pt x="1275905" y="235064"/>
                </a:lnTo>
                <a:lnTo>
                  <a:pt x="1250924" y="257924"/>
                </a:lnTo>
                <a:lnTo>
                  <a:pt x="1266888" y="271830"/>
                </a:lnTo>
                <a:lnTo>
                  <a:pt x="1270508" y="275069"/>
                </a:lnTo>
                <a:lnTo>
                  <a:pt x="1273365" y="277736"/>
                </a:lnTo>
                <a:lnTo>
                  <a:pt x="1198803" y="284213"/>
                </a:lnTo>
                <a:lnTo>
                  <a:pt x="1202639" y="277012"/>
                </a:lnTo>
                <a:lnTo>
                  <a:pt x="1209433" y="263779"/>
                </a:lnTo>
                <a:lnTo>
                  <a:pt x="1216964" y="248475"/>
                </a:lnTo>
                <a:lnTo>
                  <a:pt x="1223048" y="235064"/>
                </a:lnTo>
                <a:lnTo>
                  <a:pt x="1275905" y="235064"/>
                </a:lnTo>
                <a:lnTo>
                  <a:pt x="1275905" y="184772"/>
                </a:lnTo>
                <a:lnTo>
                  <a:pt x="1081151" y="184772"/>
                </a:lnTo>
                <a:lnTo>
                  <a:pt x="1081151" y="235064"/>
                </a:lnTo>
                <a:lnTo>
                  <a:pt x="1158621" y="235064"/>
                </a:lnTo>
                <a:lnTo>
                  <a:pt x="1153020" y="250532"/>
                </a:lnTo>
                <a:lnTo>
                  <a:pt x="1148067" y="262775"/>
                </a:lnTo>
                <a:lnTo>
                  <a:pt x="1142784" y="274599"/>
                </a:lnTo>
                <a:lnTo>
                  <a:pt x="1136167" y="288772"/>
                </a:lnTo>
                <a:lnTo>
                  <a:pt x="1092377" y="291833"/>
                </a:lnTo>
                <a:lnTo>
                  <a:pt x="1088390" y="292214"/>
                </a:lnTo>
                <a:lnTo>
                  <a:pt x="1079334" y="292214"/>
                </a:lnTo>
                <a:lnTo>
                  <a:pt x="1090206" y="351650"/>
                </a:lnTo>
                <a:lnTo>
                  <a:pt x="1090561" y="355079"/>
                </a:lnTo>
                <a:lnTo>
                  <a:pt x="1091285" y="358114"/>
                </a:lnTo>
                <a:lnTo>
                  <a:pt x="1098892" y="358114"/>
                </a:lnTo>
                <a:lnTo>
                  <a:pt x="1100696" y="353923"/>
                </a:lnTo>
                <a:lnTo>
                  <a:pt x="1103223" y="347459"/>
                </a:lnTo>
                <a:lnTo>
                  <a:pt x="1254455" y="330504"/>
                </a:lnTo>
                <a:lnTo>
                  <a:pt x="1312468" y="322681"/>
                </a:lnTo>
                <a:lnTo>
                  <a:pt x="1316570" y="328002"/>
                </a:lnTo>
                <a:lnTo>
                  <a:pt x="1320876" y="334365"/>
                </a:lnTo>
                <a:lnTo>
                  <a:pt x="1327226" y="344500"/>
                </a:lnTo>
                <a:lnTo>
                  <a:pt x="1337449" y="361162"/>
                </a:lnTo>
                <a:lnTo>
                  <a:pt x="1344764" y="352501"/>
                </a:lnTo>
                <a:lnTo>
                  <a:pt x="1354226" y="342404"/>
                </a:lnTo>
                <a:lnTo>
                  <a:pt x="1365783" y="331597"/>
                </a:lnTo>
                <a:lnTo>
                  <a:pt x="1377022" y="322681"/>
                </a:lnTo>
                <a:lnTo>
                  <a:pt x="1379423" y="320789"/>
                </a:lnTo>
                <a:close/>
              </a:path>
              <a:path w="1406525" h="361314">
                <a:moveTo>
                  <a:pt x="1406220" y="112001"/>
                </a:moveTo>
                <a:lnTo>
                  <a:pt x="1363903" y="95288"/>
                </a:lnTo>
                <a:lnTo>
                  <a:pt x="1321320" y="71145"/>
                </a:lnTo>
                <a:lnTo>
                  <a:pt x="1305585" y="59423"/>
                </a:lnTo>
                <a:lnTo>
                  <a:pt x="1299070" y="54584"/>
                </a:lnTo>
                <a:lnTo>
                  <a:pt x="1299070" y="120764"/>
                </a:lnTo>
                <a:lnTo>
                  <a:pt x="1163320" y="120764"/>
                </a:lnTo>
                <a:lnTo>
                  <a:pt x="1179233" y="107378"/>
                </a:lnTo>
                <a:lnTo>
                  <a:pt x="1195400" y="92240"/>
                </a:lnTo>
                <a:lnTo>
                  <a:pt x="1211630" y="76022"/>
                </a:lnTo>
                <a:lnTo>
                  <a:pt x="1227759" y="59423"/>
                </a:lnTo>
                <a:lnTo>
                  <a:pt x="1259789" y="90144"/>
                </a:lnTo>
                <a:lnTo>
                  <a:pt x="1294892" y="117894"/>
                </a:lnTo>
                <a:lnTo>
                  <a:pt x="1299070" y="120764"/>
                </a:lnTo>
                <a:lnTo>
                  <a:pt x="1299070" y="54584"/>
                </a:lnTo>
                <a:lnTo>
                  <a:pt x="1285252" y="44284"/>
                </a:lnTo>
                <a:lnTo>
                  <a:pt x="1262507" y="19431"/>
                </a:lnTo>
                <a:lnTo>
                  <a:pt x="1269022" y="16764"/>
                </a:lnTo>
                <a:lnTo>
                  <a:pt x="1269758" y="16383"/>
                </a:lnTo>
                <a:lnTo>
                  <a:pt x="1269758" y="9131"/>
                </a:lnTo>
                <a:lnTo>
                  <a:pt x="1266126" y="8763"/>
                </a:lnTo>
                <a:lnTo>
                  <a:pt x="1265047" y="8369"/>
                </a:lnTo>
                <a:lnTo>
                  <a:pt x="1200607" y="0"/>
                </a:lnTo>
                <a:lnTo>
                  <a:pt x="1177023" y="33832"/>
                </a:lnTo>
                <a:lnTo>
                  <a:pt x="1140460" y="68668"/>
                </a:lnTo>
                <a:lnTo>
                  <a:pt x="1097305" y="98793"/>
                </a:lnTo>
                <a:lnTo>
                  <a:pt x="1053998" y="118478"/>
                </a:lnTo>
                <a:lnTo>
                  <a:pt x="1067549" y="130771"/>
                </a:lnTo>
                <a:lnTo>
                  <a:pt x="1079106" y="143624"/>
                </a:lnTo>
                <a:lnTo>
                  <a:pt x="1088148" y="155346"/>
                </a:lnTo>
                <a:lnTo>
                  <a:pt x="1094181" y="164198"/>
                </a:lnTo>
                <a:lnTo>
                  <a:pt x="1109370" y="156591"/>
                </a:lnTo>
                <a:lnTo>
                  <a:pt x="1121511" y="149860"/>
                </a:lnTo>
                <a:lnTo>
                  <a:pt x="1130935" y="144221"/>
                </a:lnTo>
                <a:lnTo>
                  <a:pt x="1137983" y="139814"/>
                </a:lnTo>
                <a:lnTo>
                  <a:pt x="1137983" y="171056"/>
                </a:lnTo>
                <a:lnTo>
                  <a:pt x="1320787" y="171056"/>
                </a:lnTo>
                <a:lnTo>
                  <a:pt x="1320787" y="139814"/>
                </a:lnTo>
                <a:lnTo>
                  <a:pt x="1320787" y="134861"/>
                </a:lnTo>
                <a:lnTo>
                  <a:pt x="1332204" y="141198"/>
                </a:lnTo>
                <a:lnTo>
                  <a:pt x="1343456" y="147243"/>
                </a:lnTo>
                <a:lnTo>
                  <a:pt x="1355864" y="153289"/>
                </a:lnTo>
                <a:lnTo>
                  <a:pt x="1370749" y="159626"/>
                </a:lnTo>
                <a:lnTo>
                  <a:pt x="1374355" y="152234"/>
                </a:lnTo>
                <a:lnTo>
                  <a:pt x="1382229" y="138811"/>
                </a:lnTo>
                <a:lnTo>
                  <a:pt x="1385150" y="134861"/>
                </a:lnTo>
                <a:lnTo>
                  <a:pt x="1393240" y="123888"/>
                </a:lnTo>
                <a:lnTo>
                  <a:pt x="1396657" y="120764"/>
                </a:lnTo>
                <a:lnTo>
                  <a:pt x="1406220" y="112001"/>
                </a:lnTo>
                <a:close/>
              </a:path>
            </a:pathLst>
          </a:custGeom>
          <a:solidFill>
            <a:srgbClr val="8EAA5E"/>
          </a:solidFill>
        </p:spPr>
        <p:txBody>
          <a:bodyPr wrap="square" lIns="0" tIns="0" rIns="0" bIns="0" rtlCol="0"/>
          <a:lstStyle/>
          <a:p>
            <a:endParaRPr/>
          </a:p>
        </p:txBody>
      </p:sp>
      <p:pic>
        <p:nvPicPr>
          <p:cNvPr id="3" name="object 3"/>
          <p:cNvPicPr/>
          <p:nvPr/>
        </p:nvPicPr>
        <p:blipFill>
          <a:blip r:embed="rId2" cstate="print"/>
          <a:stretch>
            <a:fillRect/>
          </a:stretch>
        </p:blipFill>
        <p:spPr>
          <a:xfrm>
            <a:off x="5346700" y="730770"/>
            <a:ext cx="4718189" cy="6106439"/>
          </a:xfrm>
          <a:prstGeom prst="rect">
            <a:avLst/>
          </a:prstGeom>
        </p:spPr>
      </p:pic>
      <p:grpSp>
        <p:nvGrpSpPr>
          <p:cNvPr id="4" name="object 4"/>
          <p:cNvGrpSpPr/>
          <p:nvPr/>
        </p:nvGrpSpPr>
        <p:grpSpPr>
          <a:xfrm>
            <a:off x="653135" y="730770"/>
            <a:ext cx="4717415" cy="6106795"/>
            <a:chOff x="653135" y="730770"/>
            <a:chExt cx="4717415" cy="6106795"/>
          </a:xfrm>
        </p:grpSpPr>
        <p:pic>
          <p:nvPicPr>
            <p:cNvPr id="5" name="object 5"/>
            <p:cNvPicPr/>
            <p:nvPr/>
          </p:nvPicPr>
          <p:blipFill>
            <a:blip r:embed="rId3" cstate="print"/>
            <a:stretch>
              <a:fillRect/>
            </a:stretch>
          </p:blipFill>
          <p:spPr>
            <a:xfrm>
              <a:off x="653135" y="730770"/>
              <a:ext cx="2366225" cy="3051835"/>
            </a:xfrm>
            <a:prstGeom prst="rect">
              <a:avLst/>
            </a:prstGeom>
          </p:spPr>
        </p:pic>
        <p:pic>
          <p:nvPicPr>
            <p:cNvPr id="6" name="object 6"/>
            <p:cNvPicPr/>
            <p:nvPr/>
          </p:nvPicPr>
          <p:blipFill>
            <a:blip r:embed="rId4" cstate="print"/>
            <a:stretch>
              <a:fillRect/>
            </a:stretch>
          </p:blipFill>
          <p:spPr>
            <a:xfrm>
              <a:off x="653135" y="3782606"/>
              <a:ext cx="4716907" cy="3054604"/>
            </a:xfrm>
            <a:prstGeom prst="rect">
              <a:avLst/>
            </a:prstGeom>
          </p:spPr>
        </p:pic>
        <p:pic>
          <p:nvPicPr>
            <p:cNvPr id="7" name="object 7"/>
            <p:cNvPicPr/>
            <p:nvPr/>
          </p:nvPicPr>
          <p:blipFill>
            <a:blip r:embed="rId5" cstate="print"/>
            <a:stretch>
              <a:fillRect/>
            </a:stretch>
          </p:blipFill>
          <p:spPr>
            <a:xfrm>
              <a:off x="3417684" y="2283955"/>
              <a:ext cx="1542624" cy="104279"/>
            </a:xfrm>
            <a:prstGeom prst="rect">
              <a:avLst/>
            </a:prstGeom>
          </p:spPr>
        </p:pic>
        <p:pic>
          <p:nvPicPr>
            <p:cNvPr id="8" name="object 8"/>
            <p:cNvPicPr/>
            <p:nvPr/>
          </p:nvPicPr>
          <p:blipFill>
            <a:blip r:embed="rId6" cstate="print"/>
            <a:stretch>
              <a:fillRect/>
            </a:stretch>
          </p:blipFill>
          <p:spPr>
            <a:xfrm>
              <a:off x="3633971" y="2461543"/>
              <a:ext cx="1109422" cy="104152"/>
            </a:xfrm>
            <a:prstGeom prst="rect">
              <a:avLst/>
            </a:prstGeom>
          </p:spPr>
        </p:pic>
        <p:pic>
          <p:nvPicPr>
            <p:cNvPr id="9" name="object 9"/>
            <p:cNvPicPr/>
            <p:nvPr/>
          </p:nvPicPr>
          <p:blipFill>
            <a:blip r:embed="rId7" cstate="print"/>
            <a:stretch>
              <a:fillRect/>
            </a:stretch>
          </p:blipFill>
          <p:spPr>
            <a:xfrm>
              <a:off x="3815115" y="2637396"/>
              <a:ext cx="753102" cy="107013"/>
            </a:xfrm>
            <a:prstGeom prst="rect">
              <a:avLst/>
            </a:prstGeom>
          </p:spPr>
        </p:pic>
      </p:grpSp>
      <p:pic>
        <p:nvPicPr>
          <p:cNvPr id="12" name="図 11" descr="紙の箱&#10;&#10;低い精度で自動的に生成された説明">
            <a:extLst>
              <a:ext uri="{FF2B5EF4-FFF2-40B4-BE49-F238E27FC236}">
                <a16:creationId xmlns:a16="http://schemas.microsoft.com/office/drawing/2014/main" id="{6D4CF349-59E5-4BBF-8D66-D611285196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3030" y="2360421"/>
            <a:ext cx="5739016" cy="43042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写真, 異なる, 食品, 項目 が含まれている画像&#10;&#10;AI 生成コンテンツは誤りを含む可能性があります。">
            <a:extLst>
              <a:ext uri="{FF2B5EF4-FFF2-40B4-BE49-F238E27FC236}">
                <a16:creationId xmlns:a16="http://schemas.microsoft.com/office/drawing/2014/main" id="{693C4C31-544D-E01C-ED07-7E7823BC9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08" y="574929"/>
            <a:ext cx="9473184" cy="6412992"/>
          </a:xfrm>
          <a:prstGeom prst="rect">
            <a:avLst/>
          </a:prstGeom>
        </p:spPr>
      </p:pic>
      <p:pic>
        <p:nvPicPr>
          <p:cNvPr id="5" name="図 4" descr="停止の道路標識&#10;&#10;AI 生成コンテンツは誤りを含む可能性があります。">
            <a:extLst>
              <a:ext uri="{FF2B5EF4-FFF2-40B4-BE49-F238E27FC236}">
                <a16:creationId xmlns:a16="http://schemas.microsoft.com/office/drawing/2014/main" id="{3EC43562-FA38-C5E7-8987-FF7EE40F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99" y="688041"/>
            <a:ext cx="5018555" cy="3474384"/>
          </a:xfrm>
          <a:prstGeom prst="rect">
            <a:avLst/>
          </a:prstGeom>
        </p:spPr>
      </p:pic>
      <p:pic>
        <p:nvPicPr>
          <p:cNvPr id="4" name="図 3" descr="テキスト&#10;&#10;AI 生成コンテンツは誤りを含む可能性があります。">
            <a:extLst>
              <a:ext uri="{FF2B5EF4-FFF2-40B4-BE49-F238E27FC236}">
                <a16:creationId xmlns:a16="http://schemas.microsoft.com/office/drawing/2014/main" id="{E7C1FD7E-FF54-547E-E936-7432E18A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977" y="688041"/>
            <a:ext cx="4372923" cy="6141384"/>
          </a:xfrm>
          <a:prstGeom prst="rect">
            <a:avLst/>
          </a:prstGeom>
        </p:spPr>
      </p:pic>
      <p:pic>
        <p:nvPicPr>
          <p:cNvPr id="8" name="図 7" descr="皿の上の食べ物&#10;&#10;AI 生成コンテンツは誤りを含む可能性があります。">
            <a:extLst>
              <a:ext uri="{FF2B5EF4-FFF2-40B4-BE49-F238E27FC236}">
                <a16:creationId xmlns:a16="http://schemas.microsoft.com/office/drawing/2014/main" id="{6DCEC869-2624-0670-D83B-01F6D2134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00" y="3529489"/>
            <a:ext cx="4953000" cy="3299936"/>
          </a:xfrm>
          <a:prstGeom prst="rect">
            <a:avLst/>
          </a:prstGeom>
        </p:spPr>
      </p:pic>
      <p:sp>
        <p:nvSpPr>
          <p:cNvPr id="9" name="テキスト ボックス 8">
            <a:extLst>
              <a:ext uri="{FF2B5EF4-FFF2-40B4-BE49-F238E27FC236}">
                <a16:creationId xmlns:a16="http://schemas.microsoft.com/office/drawing/2014/main" id="{F33A267C-04F4-836E-E2C9-127A6CC3F55A}"/>
              </a:ext>
            </a:extLst>
          </p:cNvPr>
          <p:cNvSpPr txBox="1"/>
          <p:nvPr/>
        </p:nvSpPr>
        <p:spPr>
          <a:xfrm>
            <a:off x="745177" y="3642795"/>
            <a:ext cx="3581400" cy="646331"/>
          </a:xfrm>
          <a:prstGeom prst="rect">
            <a:avLst/>
          </a:prstGeom>
          <a:noFill/>
        </p:spPr>
        <p:txBody>
          <a:bodyPr wrap="square" rtlCol="0">
            <a:spAutoFit/>
          </a:bodyPr>
          <a:lstStyle/>
          <a:p>
            <a:r>
              <a:rPr kumimoji="1" lang="ja-JP" altLang="en-US" b="1" dirty="0">
                <a:highlight>
                  <a:srgbClr val="FFFF00"/>
                </a:highlight>
              </a:rPr>
              <a:t>臼久保男爵</a:t>
            </a:r>
            <a:endParaRPr kumimoji="1" lang="en-US" altLang="ja-JP" b="1" dirty="0">
              <a:highlight>
                <a:srgbClr val="FFFF00"/>
              </a:highlight>
            </a:endParaRPr>
          </a:p>
          <a:p>
            <a:r>
              <a:rPr kumimoji="1" lang="ja-JP" altLang="en-US" b="1" dirty="0">
                <a:highlight>
                  <a:srgbClr val="FFFF00"/>
                </a:highlight>
              </a:rPr>
              <a:t>生クリーム入り牛タンコロッケ</a:t>
            </a:r>
          </a:p>
        </p:txBody>
      </p:sp>
    </p:spTree>
    <p:extLst>
      <p:ext uri="{BB962C8B-B14F-4D97-AF65-F5344CB8AC3E}">
        <p14:creationId xmlns:p14="http://schemas.microsoft.com/office/powerpoint/2010/main" val="44036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E6EECF3E-38D7-4377-A3A4-B6D991F5EC34}"/>
              </a:ext>
            </a:extLst>
          </p:cNvPr>
          <p:cNvSpPr/>
          <p:nvPr/>
        </p:nvSpPr>
        <p:spPr>
          <a:xfrm>
            <a:off x="3019360" y="746328"/>
            <a:ext cx="2344522" cy="30339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2" name="object 2"/>
          <p:cNvPicPr/>
          <p:nvPr/>
        </p:nvPicPr>
        <p:blipFill>
          <a:blip r:embed="rId2" cstate="print"/>
          <a:stretch>
            <a:fillRect/>
          </a:stretch>
        </p:blipFill>
        <p:spPr>
          <a:xfrm>
            <a:off x="5365165" y="5310263"/>
            <a:ext cx="4716906" cy="1526946"/>
          </a:xfrm>
          <a:prstGeom prst="rect">
            <a:avLst/>
          </a:prstGeom>
        </p:spPr>
      </p:pic>
      <p:pic>
        <p:nvPicPr>
          <p:cNvPr id="3" name="object 3"/>
          <p:cNvPicPr/>
          <p:nvPr/>
        </p:nvPicPr>
        <p:blipFill>
          <a:blip r:embed="rId3" cstate="print"/>
          <a:stretch>
            <a:fillRect/>
          </a:stretch>
        </p:blipFill>
        <p:spPr>
          <a:xfrm>
            <a:off x="653135" y="730770"/>
            <a:ext cx="2366225" cy="3051835"/>
          </a:xfrm>
          <a:prstGeom prst="rect">
            <a:avLst/>
          </a:prstGeom>
        </p:spPr>
      </p:pic>
      <p:grpSp>
        <p:nvGrpSpPr>
          <p:cNvPr id="4" name="object 4"/>
          <p:cNvGrpSpPr/>
          <p:nvPr/>
        </p:nvGrpSpPr>
        <p:grpSpPr>
          <a:xfrm>
            <a:off x="653135" y="730770"/>
            <a:ext cx="8255000" cy="6106795"/>
            <a:chOff x="653135" y="730770"/>
            <a:chExt cx="8255000" cy="6106795"/>
          </a:xfrm>
        </p:grpSpPr>
        <p:pic>
          <p:nvPicPr>
            <p:cNvPr id="5" name="object 5"/>
            <p:cNvPicPr/>
            <p:nvPr/>
          </p:nvPicPr>
          <p:blipFill>
            <a:blip r:embed="rId4" cstate="print"/>
            <a:stretch>
              <a:fillRect/>
            </a:stretch>
          </p:blipFill>
          <p:spPr>
            <a:xfrm>
              <a:off x="5363882" y="730770"/>
              <a:ext cx="3543668" cy="4572000"/>
            </a:xfrm>
            <a:prstGeom prst="rect">
              <a:avLst/>
            </a:prstGeom>
          </p:spPr>
        </p:pic>
        <p:pic>
          <p:nvPicPr>
            <p:cNvPr id="6" name="object 6"/>
            <p:cNvPicPr/>
            <p:nvPr/>
          </p:nvPicPr>
          <p:blipFill>
            <a:blip r:embed="rId5" cstate="print"/>
            <a:stretch>
              <a:fillRect/>
            </a:stretch>
          </p:blipFill>
          <p:spPr>
            <a:xfrm>
              <a:off x="653135" y="3782606"/>
              <a:ext cx="4716907" cy="3054604"/>
            </a:xfrm>
            <a:prstGeom prst="rect">
              <a:avLst/>
            </a:prstGeom>
          </p:spPr>
        </p:pic>
        <p:pic>
          <p:nvPicPr>
            <p:cNvPr id="7" name="object 7"/>
            <p:cNvPicPr/>
            <p:nvPr/>
          </p:nvPicPr>
          <p:blipFill>
            <a:blip r:embed="rId6" cstate="print"/>
            <a:stretch>
              <a:fillRect/>
            </a:stretch>
          </p:blipFill>
          <p:spPr>
            <a:xfrm>
              <a:off x="3518495" y="1810776"/>
              <a:ext cx="1336455" cy="105760"/>
            </a:xfrm>
            <a:prstGeom prst="rect">
              <a:avLst/>
            </a:prstGeom>
          </p:spPr>
        </p:pic>
        <p:pic>
          <p:nvPicPr>
            <p:cNvPr id="8" name="object 8"/>
            <p:cNvPicPr/>
            <p:nvPr/>
          </p:nvPicPr>
          <p:blipFill>
            <a:blip r:embed="rId7" cstate="print"/>
            <a:stretch>
              <a:fillRect/>
            </a:stretch>
          </p:blipFill>
          <p:spPr>
            <a:xfrm>
              <a:off x="3769106" y="1989036"/>
              <a:ext cx="830793" cy="104844"/>
            </a:xfrm>
            <a:prstGeom prst="rect">
              <a:avLst/>
            </a:prstGeom>
          </p:spPr>
        </p:pic>
        <p:pic>
          <p:nvPicPr>
            <p:cNvPr id="9" name="object 9"/>
            <p:cNvPicPr/>
            <p:nvPr/>
          </p:nvPicPr>
          <p:blipFill>
            <a:blip r:embed="rId8" cstate="print"/>
            <a:stretch>
              <a:fillRect/>
            </a:stretch>
          </p:blipFill>
          <p:spPr>
            <a:xfrm>
              <a:off x="3554298" y="2164317"/>
              <a:ext cx="1260537" cy="108058"/>
            </a:xfrm>
            <a:prstGeom prst="rect">
              <a:avLst/>
            </a:prstGeom>
          </p:spPr>
        </p:pic>
        <p:pic>
          <p:nvPicPr>
            <p:cNvPr id="10" name="object 10"/>
            <p:cNvPicPr/>
            <p:nvPr/>
          </p:nvPicPr>
          <p:blipFill>
            <a:blip r:embed="rId9" cstate="print"/>
            <a:stretch>
              <a:fillRect/>
            </a:stretch>
          </p:blipFill>
          <p:spPr>
            <a:xfrm>
              <a:off x="3533771" y="2344411"/>
              <a:ext cx="1308503" cy="104838"/>
            </a:xfrm>
            <a:prstGeom prst="rect">
              <a:avLst/>
            </a:prstGeom>
          </p:spPr>
        </p:pic>
        <p:pic>
          <p:nvPicPr>
            <p:cNvPr id="11" name="object 11"/>
            <p:cNvPicPr/>
            <p:nvPr/>
          </p:nvPicPr>
          <p:blipFill>
            <a:blip r:embed="rId10" cstate="print"/>
            <a:stretch>
              <a:fillRect/>
            </a:stretch>
          </p:blipFill>
          <p:spPr>
            <a:xfrm>
              <a:off x="3701643" y="2522321"/>
              <a:ext cx="974331" cy="105647"/>
            </a:xfrm>
            <a:prstGeom prst="rect">
              <a:avLst/>
            </a:prstGeom>
          </p:spPr>
        </p:pic>
        <p:pic>
          <p:nvPicPr>
            <p:cNvPr id="12" name="object 12"/>
            <p:cNvPicPr/>
            <p:nvPr/>
          </p:nvPicPr>
          <p:blipFill>
            <a:blip r:embed="rId11" cstate="print"/>
            <a:stretch>
              <a:fillRect/>
            </a:stretch>
          </p:blipFill>
          <p:spPr>
            <a:xfrm>
              <a:off x="3352279" y="2699893"/>
              <a:ext cx="1670837" cy="105307"/>
            </a:xfrm>
            <a:prstGeom prst="rect">
              <a:avLst/>
            </a:prstGeom>
          </p:spPr>
        </p:pic>
        <p:pic>
          <p:nvPicPr>
            <p:cNvPr id="13" name="object 13"/>
            <p:cNvPicPr/>
            <p:nvPr/>
          </p:nvPicPr>
          <p:blipFill>
            <a:blip r:embed="rId12" cstate="print"/>
            <a:stretch>
              <a:fillRect/>
            </a:stretch>
          </p:blipFill>
          <p:spPr>
            <a:xfrm>
              <a:off x="3441768" y="2876547"/>
              <a:ext cx="1491025" cy="105998"/>
            </a:xfrm>
            <a:prstGeom prst="rect">
              <a:avLst/>
            </a:prstGeom>
          </p:spPr>
        </p:pic>
        <p:pic>
          <p:nvPicPr>
            <p:cNvPr id="14" name="object 14"/>
            <p:cNvPicPr/>
            <p:nvPr/>
          </p:nvPicPr>
          <p:blipFill>
            <a:blip r:embed="rId13" cstate="print"/>
            <a:stretch>
              <a:fillRect/>
            </a:stretch>
          </p:blipFill>
          <p:spPr>
            <a:xfrm>
              <a:off x="3758422" y="3056985"/>
              <a:ext cx="858399" cy="104039"/>
            </a:xfrm>
            <a:prstGeom prst="rect">
              <a:avLst/>
            </a:prstGeom>
          </p:spPr>
        </p:pic>
        <p:pic>
          <p:nvPicPr>
            <p:cNvPr id="15" name="object 15"/>
            <p:cNvPicPr/>
            <p:nvPr/>
          </p:nvPicPr>
          <p:blipFill>
            <a:blip r:embed="rId14" cstate="print"/>
            <a:stretch>
              <a:fillRect/>
            </a:stretch>
          </p:blipFill>
          <p:spPr>
            <a:xfrm>
              <a:off x="3414610" y="3414420"/>
              <a:ext cx="188480" cy="93510"/>
            </a:xfrm>
            <a:prstGeom prst="rect">
              <a:avLst/>
            </a:prstGeom>
          </p:spPr>
        </p:pic>
        <p:pic>
          <p:nvPicPr>
            <p:cNvPr id="16" name="object 16"/>
            <p:cNvPicPr/>
            <p:nvPr/>
          </p:nvPicPr>
          <p:blipFill>
            <a:blip r:embed="rId15" cstate="print"/>
            <a:stretch>
              <a:fillRect/>
            </a:stretch>
          </p:blipFill>
          <p:spPr>
            <a:xfrm>
              <a:off x="3644888" y="3411869"/>
              <a:ext cx="1345218" cy="96978"/>
            </a:xfrm>
            <a:prstGeom prst="rect">
              <a:avLst/>
            </a:prstGeom>
          </p:spPr>
        </p:pic>
        <p:pic>
          <p:nvPicPr>
            <p:cNvPr id="17" name="object 17"/>
            <p:cNvPicPr/>
            <p:nvPr/>
          </p:nvPicPr>
          <p:blipFill>
            <a:blip r:embed="rId16" cstate="print"/>
            <a:stretch>
              <a:fillRect/>
            </a:stretch>
          </p:blipFill>
          <p:spPr>
            <a:xfrm>
              <a:off x="3733025" y="1000041"/>
              <a:ext cx="882246" cy="713323"/>
            </a:xfrm>
            <a:prstGeom prst="rect">
              <a:avLst/>
            </a:prstGeom>
          </p:spPr>
        </p:pic>
      </p:grpSp>
      <p:sp>
        <p:nvSpPr>
          <p:cNvPr id="18" name="object 18"/>
          <p:cNvSpPr/>
          <p:nvPr/>
        </p:nvSpPr>
        <p:spPr>
          <a:xfrm>
            <a:off x="8968346" y="746328"/>
            <a:ext cx="263525" cy="278130"/>
          </a:xfrm>
          <a:custGeom>
            <a:avLst/>
            <a:gdLst/>
            <a:ahLst/>
            <a:cxnLst/>
            <a:rect l="l" t="t" r="r" b="b"/>
            <a:pathLst>
              <a:path w="263525" h="278130">
                <a:moveTo>
                  <a:pt x="248970" y="89014"/>
                </a:moveTo>
                <a:lnTo>
                  <a:pt x="13017" y="89014"/>
                </a:lnTo>
                <a:lnTo>
                  <a:pt x="13017" y="277698"/>
                </a:lnTo>
                <a:lnTo>
                  <a:pt x="56451" y="277698"/>
                </a:lnTo>
                <a:lnTo>
                  <a:pt x="56451" y="267639"/>
                </a:lnTo>
                <a:lnTo>
                  <a:pt x="248970" y="267639"/>
                </a:lnTo>
                <a:lnTo>
                  <a:pt x="248970" y="228930"/>
                </a:lnTo>
                <a:lnTo>
                  <a:pt x="56451" y="228930"/>
                </a:lnTo>
                <a:lnTo>
                  <a:pt x="56451" y="194792"/>
                </a:lnTo>
                <a:lnTo>
                  <a:pt x="248970" y="194792"/>
                </a:lnTo>
                <a:lnTo>
                  <a:pt x="248970" y="157911"/>
                </a:lnTo>
                <a:lnTo>
                  <a:pt x="56451" y="157911"/>
                </a:lnTo>
                <a:lnTo>
                  <a:pt x="56451" y="125895"/>
                </a:lnTo>
                <a:lnTo>
                  <a:pt x="248970" y="125895"/>
                </a:lnTo>
                <a:lnTo>
                  <a:pt x="248970" y="89014"/>
                </a:lnTo>
                <a:close/>
              </a:path>
              <a:path w="263525" h="278130">
                <a:moveTo>
                  <a:pt x="248970" y="267639"/>
                </a:moveTo>
                <a:lnTo>
                  <a:pt x="207289" y="267639"/>
                </a:lnTo>
                <a:lnTo>
                  <a:pt x="207289" y="277698"/>
                </a:lnTo>
                <a:lnTo>
                  <a:pt x="248970" y="277698"/>
                </a:lnTo>
                <a:lnTo>
                  <a:pt x="248970" y="267639"/>
                </a:lnTo>
                <a:close/>
              </a:path>
              <a:path w="263525" h="278130">
                <a:moveTo>
                  <a:pt x="151422" y="194792"/>
                </a:moveTo>
                <a:lnTo>
                  <a:pt x="110871" y="194792"/>
                </a:lnTo>
                <a:lnTo>
                  <a:pt x="110871" y="228930"/>
                </a:lnTo>
                <a:lnTo>
                  <a:pt x="151422" y="228930"/>
                </a:lnTo>
                <a:lnTo>
                  <a:pt x="151422" y="194792"/>
                </a:lnTo>
                <a:close/>
              </a:path>
              <a:path w="263525" h="278130">
                <a:moveTo>
                  <a:pt x="248970" y="194792"/>
                </a:moveTo>
                <a:lnTo>
                  <a:pt x="207289" y="194792"/>
                </a:lnTo>
                <a:lnTo>
                  <a:pt x="207289" y="228930"/>
                </a:lnTo>
                <a:lnTo>
                  <a:pt x="248970" y="228930"/>
                </a:lnTo>
                <a:lnTo>
                  <a:pt x="248970" y="194792"/>
                </a:lnTo>
                <a:close/>
              </a:path>
              <a:path w="263525" h="278130">
                <a:moveTo>
                  <a:pt x="151422" y="125895"/>
                </a:moveTo>
                <a:lnTo>
                  <a:pt x="110871" y="125895"/>
                </a:lnTo>
                <a:lnTo>
                  <a:pt x="110871" y="157911"/>
                </a:lnTo>
                <a:lnTo>
                  <a:pt x="151422" y="157911"/>
                </a:lnTo>
                <a:lnTo>
                  <a:pt x="151422" y="125895"/>
                </a:lnTo>
                <a:close/>
              </a:path>
              <a:path w="263525" h="278130">
                <a:moveTo>
                  <a:pt x="248970" y="125895"/>
                </a:moveTo>
                <a:lnTo>
                  <a:pt x="207289" y="125895"/>
                </a:lnTo>
                <a:lnTo>
                  <a:pt x="207289" y="157911"/>
                </a:lnTo>
                <a:lnTo>
                  <a:pt x="248970" y="157911"/>
                </a:lnTo>
                <a:lnTo>
                  <a:pt x="248970" y="125895"/>
                </a:lnTo>
                <a:close/>
              </a:path>
              <a:path w="263525" h="278130">
                <a:moveTo>
                  <a:pt x="110871" y="63715"/>
                </a:moveTo>
                <a:lnTo>
                  <a:pt x="68325" y="63715"/>
                </a:lnTo>
                <a:lnTo>
                  <a:pt x="68325" y="82308"/>
                </a:lnTo>
                <a:lnTo>
                  <a:pt x="110871" y="82308"/>
                </a:lnTo>
                <a:lnTo>
                  <a:pt x="110871" y="63715"/>
                </a:lnTo>
                <a:close/>
              </a:path>
              <a:path w="263525" h="278130">
                <a:moveTo>
                  <a:pt x="194843" y="63715"/>
                </a:moveTo>
                <a:lnTo>
                  <a:pt x="152577" y="63715"/>
                </a:lnTo>
                <a:lnTo>
                  <a:pt x="152577" y="82308"/>
                </a:lnTo>
                <a:lnTo>
                  <a:pt x="194843" y="82308"/>
                </a:lnTo>
                <a:lnTo>
                  <a:pt x="194843" y="63715"/>
                </a:lnTo>
                <a:close/>
              </a:path>
              <a:path w="263525" h="278130">
                <a:moveTo>
                  <a:pt x="263461" y="27431"/>
                </a:moveTo>
                <a:lnTo>
                  <a:pt x="0" y="27431"/>
                </a:lnTo>
                <a:lnTo>
                  <a:pt x="0" y="63715"/>
                </a:lnTo>
                <a:lnTo>
                  <a:pt x="263461" y="63715"/>
                </a:lnTo>
                <a:lnTo>
                  <a:pt x="263461" y="27431"/>
                </a:lnTo>
                <a:close/>
              </a:path>
              <a:path w="263525" h="278130">
                <a:moveTo>
                  <a:pt x="68325" y="0"/>
                </a:moveTo>
                <a:lnTo>
                  <a:pt x="68325" y="27431"/>
                </a:lnTo>
                <a:lnTo>
                  <a:pt x="110871" y="27431"/>
                </a:lnTo>
                <a:lnTo>
                  <a:pt x="110871" y="11887"/>
                </a:lnTo>
                <a:lnTo>
                  <a:pt x="116967" y="8839"/>
                </a:lnTo>
                <a:lnTo>
                  <a:pt x="117538" y="8534"/>
                </a:lnTo>
                <a:lnTo>
                  <a:pt x="117538" y="2743"/>
                </a:lnTo>
                <a:lnTo>
                  <a:pt x="115227" y="2438"/>
                </a:lnTo>
                <a:lnTo>
                  <a:pt x="112623" y="2438"/>
                </a:lnTo>
                <a:lnTo>
                  <a:pt x="68325" y="0"/>
                </a:lnTo>
                <a:close/>
              </a:path>
              <a:path w="263525" h="278130">
                <a:moveTo>
                  <a:pt x="152577" y="0"/>
                </a:moveTo>
                <a:lnTo>
                  <a:pt x="152577" y="27431"/>
                </a:lnTo>
                <a:lnTo>
                  <a:pt x="194843" y="27431"/>
                </a:lnTo>
                <a:lnTo>
                  <a:pt x="194843" y="12192"/>
                </a:lnTo>
                <a:lnTo>
                  <a:pt x="199478" y="10363"/>
                </a:lnTo>
                <a:lnTo>
                  <a:pt x="202082" y="9448"/>
                </a:lnTo>
                <a:lnTo>
                  <a:pt x="201957" y="2743"/>
                </a:lnTo>
                <a:lnTo>
                  <a:pt x="201790" y="1524"/>
                </a:lnTo>
                <a:lnTo>
                  <a:pt x="197739" y="1219"/>
                </a:lnTo>
                <a:lnTo>
                  <a:pt x="152577" y="0"/>
                </a:lnTo>
                <a:close/>
              </a:path>
            </a:pathLst>
          </a:custGeom>
          <a:solidFill>
            <a:srgbClr val="231F20"/>
          </a:solidFill>
        </p:spPr>
        <p:txBody>
          <a:bodyPr wrap="square" lIns="0" tIns="0" rIns="0" bIns="0" rtlCol="0"/>
          <a:lstStyle/>
          <a:p>
            <a:endParaRPr/>
          </a:p>
        </p:txBody>
      </p:sp>
      <p:pic>
        <p:nvPicPr>
          <p:cNvPr id="19" name="object 19"/>
          <p:cNvPicPr/>
          <p:nvPr/>
        </p:nvPicPr>
        <p:blipFill>
          <a:blip r:embed="rId17" cstate="print"/>
          <a:stretch>
            <a:fillRect/>
          </a:stretch>
        </p:blipFill>
        <p:spPr>
          <a:xfrm>
            <a:off x="8982126" y="1102260"/>
            <a:ext cx="1100498" cy="703826"/>
          </a:xfrm>
          <a:prstGeom prst="rect">
            <a:avLst/>
          </a:prstGeom>
        </p:spPr>
      </p:pic>
      <p:sp>
        <p:nvSpPr>
          <p:cNvPr id="20" name="object 20"/>
          <p:cNvSpPr/>
          <p:nvPr/>
        </p:nvSpPr>
        <p:spPr>
          <a:xfrm>
            <a:off x="8956179" y="2024253"/>
            <a:ext cx="276860" cy="269875"/>
          </a:xfrm>
          <a:custGeom>
            <a:avLst/>
            <a:gdLst/>
            <a:ahLst/>
            <a:cxnLst/>
            <a:rect l="l" t="t" r="r" b="b"/>
            <a:pathLst>
              <a:path w="276859" h="269875">
                <a:moveTo>
                  <a:pt x="110299" y="174358"/>
                </a:moveTo>
                <a:lnTo>
                  <a:pt x="66586" y="174358"/>
                </a:lnTo>
                <a:lnTo>
                  <a:pt x="66586" y="269773"/>
                </a:lnTo>
                <a:lnTo>
                  <a:pt x="110299" y="269773"/>
                </a:lnTo>
                <a:lnTo>
                  <a:pt x="110299" y="257276"/>
                </a:lnTo>
                <a:lnTo>
                  <a:pt x="257962" y="257276"/>
                </a:lnTo>
                <a:lnTo>
                  <a:pt x="257962" y="214604"/>
                </a:lnTo>
                <a:lnTo>
                  <a:pt x="110299" y="214604"/>
                </a:lnTo>
                <a:lnTo>
                  <a:pt x="110299" y="174358"/>
                </a:lnTo>
                <a:close/>
              </a:path>
              <a:path w="276859" h="269875">
                <a:moveTo>
                  <a:pt x="257962" y="257276"/>
                </a:moveTo>
                <a:lnTo>
                  <a:pt x="212509" y="257276"/>
                </a:lnTo>
                <a:lnTo>
                  <a:pt x="212509" y="269773"/>
                </a:lnTo>
                <a:lnTo>
                  <a:pt x="257962" y="269773"/>
                </a:lnTo>
                <a:lnTo>
                  <a:pt x="257962" y="257276"/>
                </a:lnTo>
                <a:close/>
              </a:path>
              <a:path w="276859" h="269875">
                <a:moveTo>
                  <a:pt x="257962" y="148755"/>
                </a:moveTo>
                <a:lnTo>
                  <a:pt x="212509" y="148755"/>
                </a:lnTo>
                <a:lnTo>
                  <a:pt x="212509" y="214604"/>
                </a:lnTo>
                <a:lnTo>
                  <a:pt x="257962" y="214604"/>
                </a:lnTo>
                <a:lnTo>
                  <a:pt x="257962" y="148755"/>
                </a:lnTo>
                <a:close/>
              </a:path>
              <a:path w="276859" h="269875">
                <a:moveTo>
                  <a:pt x="144754" y="41757"/>
                </a:moveTo>
                <a:lnTo>
                  <a:pt x="99021" y="41757"/>
                </a:lnTo>
                <a:lnTo>
                  <a:pt x="79352" y="87980"/>
                </a:lnTo>
                <a:lnTo>
                  <a:pt x="52873" y="126655"/>
                </a:lnTo>
                <a:lnTo>
                  <a:pt x="24712" y="155270"/>
                </a:lnTo>
                <a:lnTo>
                  <a:pt x="0" y="171310"/>
                </a:lnTo>
                <a:lnTo>
                  <a:pt x="14586" y="180854"/>
                </a:lnTo>
                <a:lnTo>
                  <a:pt x="24176" y="188914"/>
                </a:lnTo>
                <a:lnTo>
                  <a:pt x="30291" y="196175"/>
                </a:lnTo>
                <a:lnTo>
                  <a:pt x="34455" y="203326"/>
                </a:lnTo>
                <a:lnTo>
                  <a:pt x="40004" y="199314"/>
                </a:lnTo>
                <a:lnTo>
                  <a:pt x="46939" y="193643"/>
                </a:lnTo>
                <a:lnTo>
                  <a:pt x="55664" y="185571"/>
                </a:lnTo>
                <a:lnTo>
                  <a:pt x="66586" y="174358"/>
                </a:lnTo>
                <a:lnTo>
                  <a:pt x="110299" y="174358"/>
                </a:lnTo>
                <a:lnTo>
                  <a:pt x="110299" y="148755"/>
                </a:lnTo>
                <a:lnTo>
                  <a:pt x="257962" y="148755"/>
                </a:lnTo>
                <a:lnTo>
                  <a:pt x="257962" y="107302"/>
                </a:lnTo>
                <a:lnTo>
                  <a:pt x="116103" y="107302"/>
                </a:lnTo>
                <a:lnTo>
                  <a:pt x="122859" y="95005"/>
                </a:lnTo>
                <a:lnTo>
                  <a:pt x="130648" y="79335"/>
                </a:lnTo>
                <a:lnTo>
                  <a:pt x="138327" y="61262"/>
                </a:lnTo>
                <a:lnTo>
                  <a:pt x="144754" y="41757"/>
                </a:lnTo>
                <a:close/>
              </a:path>
              <a:path w="276859" h="269875">
                <a:moveTo>
                  <a:pt x="276491" y="0"/>
                </a:moveTo>
                <a:lnTo>
                  <a:pt x="12166" y="0"/>
                </a:lnTo>
                <a:lnTo>
                  <a:pt x="12166" y="41757"/>
                </a:lnTo>
                <a:lnTo>
                  <a:pt x="276491" y="41757"/>
                </a:lnTo>
                <a:lnTo>
                  <a:pt x="276491" y="0"/>
                </a:lnTo>
                <a:close/>
              </a:path>
            </a:pathLst>
          </a:custGeom>
          <a:solidFill>
            <a:srgbClr val="231F20"/>
          </a:solidFill>
        </p:spPr>
        <p:txBody>
          <a:bodyPr wrap="square" lIns="0" tIns="0" rIns="0" bIns="0" rtlCol="0"/>
          <a:lstStyle/>
          <a:p>
            <a:endParaRPr/>
          </a:p>
        </p:txBody>
      </p:sp>
      <p:grpSp>
        <p:nvGrpSpPr>
          <p:cNvPr id="21" name="object 21"/>
          <p:cNvGrpSpPr/>
          <p:nvPr/>
        </p:nvGrpSpPr>
        <p:grpSpPr>
          <a:xfrm>
            <a:off x="8982023" y="2372662"/>
            <a:ext cx="1094740" cy="551180"/>
            <a:chOff x="8982023" y="2372662"/>
            <a:chExt cx="1094740" cy="551180"/>
          </a:xfrm>
        </p:grpSpPr>
        <p:sp>
          <p:nvSpPr>
            <p:cNvPr id="22" name="object 22"/>
            <p:cNvSpPr/>
            <p:nvPr/>
          </p:nvSpPr>
          <p:spPr>
            <a:xfrm>
              <a:off x="10052100" y="2413491"/>
              <a:ext cx="12065" cy="12700"/>
            </a:xfrm>
            <a:custGeom>
              <a:avLst/>
              <a:gdLst/>
              <a:ahLst/>
              <a:cxnLst/>
              <a:rect l="l" t="t" r="r" b="b"/>
              <a:pathLst>
                <a:path w="12065" h="12700">
                  <a:moveTo>
                    <a:pt x="8966" y="0"/>
                  </a:moveTo>
                  <a:lnTo>
                    <a:pt x="2603" y="0"/>
                  </a:lnTo>
                  <a:lnTo>
                    <a:pt x="0" y="2730"/>
                  </a:lnTo>
                  <a:lnTo>
                    <a:pt x="0" y="9436"/>
                  </a:lnTo>
                  <a:lnTo>
                    <a:pt x="2603" y="12179"/>
                  </a:lnTo>
                  <a:lnTo>
                    <a:pt x="5791" y="12179"/>
                  </a:lnTo>
                  <a:lnTo>
                    <a:pt x="8966" y="12179"/>
                  </a:lnTo>
                  <a:lnTo>
                    <a:pt x="11582" y="9436"/>
                  </a:lnTo>
                  <a:lnTo>
                    <a:pt x="11582" y="2730"/>
                  </a:lnTo>
                  <a:lnTo>
                    <a:pt x="8966" y="0"/>
                  </a:lnTo>
                  <a:close/>
                </a:path>
              </a:pathLst>
            </a:custGeom>
            <a:solidFill>
              <a:srgbClr val="231F20"/>
            </a:solidFill>
          </p:spPr>
          <p:txBody>
            <a:bodyPr wrap="square" lIns="0" tIns="0" rIns="0" bIns="0" rtlCol="0"/>
            <a:lstStyle/>
            <a:p>
              <a:endParaRPr/>
            </a:p>
          </p:txBody>
        </p:sp>
        <p:pic>
          <p:nvPicPr>
            <p:cNvPr id="23" name="object 23"/>
            <p:cNvPicPr/>
            <p:nvPr/>
          </p:nvPicPr>
          <p:blipFill>
            <a:blip r:embed="rId18" cstate="print"/>
            <a:stretch>
              <a:fillRect/>
            </a:stretch>
          </p:blipFill>
          <p:spPr>
            <a:xfrm>
              <a:off x="8982023" y="2372662"/>
              <a:ext cx="1094346" cy="551023"/>
            </a:xfrm>
            <a:prstGeom prst="rect">
              <a:avLst/>
            </a:prstGeom>
          </p:spPr>
        </p:pic>
      </p:grpSp>
      <p:sp>
        <p:nvSpPr>
          <p:cNvPr id="24" name="object 24"/>
          <p:cNvSpPr/>
          <p:nvPr/>
        </p:nvSpPr>
        <p:spPr>
          <a:xfrm>
            <a:off x="8957627" y="3165729"/>
            <a:ext cx="285115" cy="269875"/>
          </a:xfrm>
          <a:custGeom>
            <a:avLst/>
            <a:gdLst/>
            <a:ahLst/>
            <a:cxnLst/>
            <a:rect l="l" t="t" r="r" b="b"/>
            <a:pathLst>
              <a:path w="285115" h="269875">
                <a:moveTo>
                  <a:pt x="70650" y="203631"/>
                </a:moveTo>
                <a:lnTo>
                  <a:pt x="30987" y="203631"/>
                </a:lnTo>
                <a:lnTo>
                  <a:pt x="30987" y="269773"/>
                </a:lnTo>
                <a:lnTo>
                  <a:pt x="70650" y="269773"/>
                </a:lnTo>
                <a:lnTo>
                  <a:pt x="70650" y="262763"/>
                </a:lnTo>
                <a:lnTo>
                  <a:pt x="132308" y="262763"/>
                </a:lnTo>
                <a:lnTo>
                  <a:pt x="132308" y="228015"/>
                </a:lnTo>
                <a:lnTo>
                  <a:pt x="70650" y="228015"/>
                </a:lnTo>
                <a:lnTo>
                  <a:pt x="70650" y="203631"/>
                </a:lnTo>
                <a:close/>
              </a:path>
              <a:path w="285115" h="269875">
                <a:moveTo>
                  <a:pt x="132308" y="262763"/>
                </a:moveTo>
                <a:lnTo>
                  <a:pt x="93230" y="262763"/>
                </a:lnTo>
                <a:lnTo>
                  <a:pt x="93230" y="269773"/>
                </a:lnTo>
                <a:lnTo>
                  <a:pt x="132308" y="269773"/>
                </a:lnTo>
                <a:lnTo>
                  <a:pt x="132308" y="262763"/>
                </a:lnTo>
                <a:close/>
              </a:path>
              <a:path w="285115" h="269875">
                <a:moveTo>
                  <a:pt x="213372" y="130162"/>
                </a:moveTo>
                <a:lnTo>
                  <a:pt x="159524" y="130162"/>
                </a:lnTo>
                <a:lnTo>
                  <a:pt x="169087" y="140820"/>
                </a:lnTo>
                <a:lnTo>
                  <a:pt x="178923" y="150736"/>
                </a:lnTo>
                <a:lnTo>
                  <a:pt x="188760" y="159737"/>
                </a:lnTo>
                <a:lnTo>
                  <a:pt x="198323" y="167652"/>
                </a:lnTo>
                <a:lnTo>
                  <a:pt x="152006" y="167652"/>
                </a:lnTo>
                <a:lnTo>
                  <a:pt x="152006" y="269773"/>
                </a:lnTo>
                <a:lnTo>
                  <a:pt x="191084" y="269773"/>
                </a:lnTo>
                <a:lnTo>
                  <a:pt x="191084" y="262763"/>
                </a:lnTo>
                <a:lnTo>
                  <a:pt x="253047" y="262763"/>
                </a:lnTo>
                <a:lnTo>
                  <a:pt x="253047" y="228015"/>
                </a:lnTo>
                <a:lnTo>
                  <a:pt x="191084" y="228015"/>
                </a:lnTo>
                <a:lnTo>
                  <a:pt x="191084" y="200583"/>
                </a:lnTo>
                <a:lnTo>
                  <a:pt x="253047" y="200583"/>
                </a:lnTo>
                <a:lnTo>
                  <a:pt x="253047" y="199059"/>
                </a:lnTo>
                <a:lnTo>
                  <a:pt x="268561" y="199059"/>
                </a:lnTo>
                <a:lnTo>
                  <a:pt x="270104" y="194415"/>
                </a:lnTo>
                <a:lnTo>
                  <a:pt x="274248" y="185186"/>
                </a:lnTo>
                <a:lnTo>
                  <a:pt x="279151" y="176417"/>
                </a:lnTo>
                <a:lnTo>
                  <a:pt x="284594" y="168275"/>
                </a:lnTo>
                <a:lnTo>
                  <a:pt x="265320" y="161719"/>
                </a:lnTo>
                <a:lnTo>
                  <a:pt x="245940" y="152190"/>
                </a:lnTo>
                <a:lnTo>
                  <a:pt x="228081" y="141175"/>
                </a:lnTo>
                <a:lnTo>
                  <a:pt x="213372" y="130162"/>
                </a:lnTo>
                <a:close/>
              </a:path>
              <a:path w="285115" h="269875">
                <a:moveTo>
                  <a:pt x="253047" y="262763"/>
                </a:moveTo>
                <a:lnTo>
                  <a:pt x="213372" y="262763"/>
                </a:lnTo>
                <a:lnTo>
                  <a:pt x="213372" y="269773"/>
                </a:lnTo>
                <a:lnTo>
                  <a:pt x="253047" y="269773"/>
                </a:lnTo>
                <a:lnTo>
                  <a:pt x="253047" y="262763"/>
                </a:lnTo>
                <a:close/>
              </a:path>
              <a:path w="285115" h="269875">
                <a:moveTo>
                  <a:pt x="132308" y="200583"/>
                </a:moveTo>
                <a:lnTo>
                  <a:pt x="93230" y="200583"/>
                </a:lnTo>
                <a:lnTo>
                  <a:pt x="93230" y="228015"/>
                </a:lnTo>
                <a:lnTo>
                  <a:pt x="132308" y="228015"/>
                </a:lnTo>
                <a:lnTo>
                  <a:pt x="132308" y="200583"/>
                </a:lnTo>
                <a:close/>
              </a:path>
              <a:path w="285115" h="269875">
                <a:moveTo>
                  <a:pt x="253047" y="200583"/>
                </a:moveTo>
                <a:lnTo>
                  <a:pt x="213372" y="200583"/>
                </a:lnTo>
                <a:lnTo>
                  <a:pt x="213372" y="228015"/>
                </a:lnTo>
                <a:lnTo>
                  <a:pt x="253047" y="228015"/>
                </a:lnTo>
                <a:lnTo>
                  <a:pt x="253047" y="200583"/>
                </a:lnTo>
                <a:close/>
              </a:path>
              <a:path w="285115" h="269875">
                <a:moveTo>
                  <a:pt x="127685" y="130162"/>
                </a:moveTo>
                <a:lnTo>
                  <a:pt x="76149" y="130162"/>
                </a:lnTo>
                <a:lnTo>
                  <a:pt x="62091" y="141827"/>
                </a:lnTo>
                <a:lnTo>
                  <a:pt x="43175" y="154438"/>
                </a:lnTo>
                <a:lnTo>
                  <a:pt x="21708" y="165963"/>
                </a:lnTo>
                <a:lnTo>
                  <a:pt x="0" y="174371"/>
                </a:lnTo>
                <a:lnTo>
                  <a:pt x="7162" y="181986"/>
                </a:lnTo>
                <a:lnTo>
                  <a:pt x="13211" y="189801"/>
                </a:lnTo>
                <a:lnTo>
                  <a:pt x="18445" y="197902"/>
                </a:lnTo>
                <a:lnTo>
                  <a:pt x="23164" y="206375"/>
                </a:lnTo>
                <a:lnTo>
                  <a:pt x="28079" y="204850"/>
                </a:lnTo>
                <a:lnTo>
                  <a:pt x="28663" y="204546"/>
                </a:lnTo>
                <a:lnTo>
                  <a:pt x="30987" y="203631"/>
                </a:lnTo>
                <a:lnTo>
                  <a:pt x="70650" y="203631"/>
                </a:lnTo>
                <a:lnTo>
                  <a:pt x="70650" y="200583"/>
                </a:lnTo>
                <a:lnTo>
                  <a:pt x="132308" y="200583"/>
                </a:lnTo>
                <a:lnTo>
                  <a:pt x="132308" y="167652"/>
                </a:lnTo>
                <a:lnTo>
                  <a:pt x="91782" y="167652"/>
                </a:lnTo>
                <a:lnTo>
                  <a:pt x="98648" y="161459"/>
                </a:lnTo>
                <a:lnTo>
                  <a:pt x="106576" y="153717"/>
                </a:lnTo>
                <a:lnTo>
                  <a:pt x="116084" y="143571"/>
                </a:lnTo>
                <a:lnTo>
                  <a:pt x="127685" y="130162"/>
                </a:lnTo>
                <a:close/>
              </a:path>
              <a:path w="285115" h="269875">
                <a:moveTo>
                  <a:pt x="268561" y="199059"/>
                </a:moveTo>
                <a:lnTo>
                  <a:pt x="253047" y="199059"/>
                </a:lnTo>
                <a:lnTo>
                  <a:pt x="260565" y="202412"/>
                </a:lnTo>
                <a:lnTo>
                  <a:pt x="266941" y="203936"/>
                </a:lnTo>
                <a:lnTo>
                  <a:pt x="268561" y="199059"/>
                </a:lnTo>
                <a:close/>
              </a:path>
              <a:path w="285115" h="269875">
                <a:moveTo>
                  <a:pt x="273316" y="94805"/>
                </a:moveTo>
                <a:lnTo>
                  <a:pt x="10718" y="94805"/>
                </a:lnTo>
                <a:lnTo>
                  <a:pt x="10718" y="130162"/>
                </a:lnTo>
                <a:lnTo>
                  <a:pt x="273316" y="130162"/>
                </a:lnTo>
                <a:lnTo>
                  <a:pt x="273316" y="94805"/>
                </a:lnTo>
                <a:close/>
              </a:path>
              <a:path w="285115" h="269875">
                <a:moveTo>
                  <a:pt x="158368" y="81089"/>
                </a:moveTo>
                <a:lnTo>
                  <a:pt x="111467" y="81089"/>
                </a:lnTo>
                <a:lnTo>
                  <a:pt x="110312" y="83832"/>
                </a:lnTo>
                <a:lnTo>
                  <a:pt x="108572" y="87490"/>
                </a:lnTo>
                <a:lnTo>
                  <a:pt x="104228" y="94805"/>
                </a:lnTo>
                <a:lnTo>
                  <a:pt x="151714" y="94805"/>
                </a:lnTo>
                <a:lnTo>
                  <a:pt x="153441" y="91452"/>
                </a:lnTo>
                <a:lnTo>
                  <a:pt x="155765" y="87490"/>
                </a:lnTo>
                <a:lnTo>
                  <a:pt x="158368" y="81089"/>
                </a:lnTo>
                <a:close/>
              </a:path>
              <a:path w="285115" h="269875">
                <a:moveTo>
                  <a:pt x="132308" y="0"/>
                </a:moveTo>
                <a:lnTo>
                  <a:pt x="30987" y="0"/>
                </a:lnTo>
                <a:lnTo>
                  <a:pt x="30987" y="81089"/>
                </a:lnTo>
                <a:lnTo>
                  <a:pt x="253047" y="81089"/>
                </a:lnTo>
                <a:lnTo>
                  <a:pt x="253047" y="72555"/>
                </a:lnTo>
                <a:lnTo>
                  <a:pt x="152006" y="72555"/>
                </a:lnTo>
                <a:lnTo>
                  <a:pt x="132308" y="69507"/>
                </a:lnTo>
                <a:lnTo>
                  <a:pt x="132308" y="50914"/>
                </a:lnTo>
                <a:lnTo>
                  <a:pt x="70650" y="50914"/>
                </a:lnTo>
                <a:lnTo>
                  <a:pt x="70650" y="29883"/>
                </a:lnTo>
                <a:lnTo>
                  <a:pt x="132308" y="29883"/>
                </a:lnTo>
                <a:lnTo>
                  <a:pt x="132308" y="0"/>
                </a:lnTo>
                <a:close/>
              </a:path>
              <a:path w="285115" h="269875">
                <a:moveTo>
                  <a:pt x="253047" y="0"/>
                </a:moveTo>
                <a:lnTo>
                  <a:pt x="152006" y="0"/>
                </a:lnTo>
                <a:lnTo>
                  <a:pt x="152006" y="72555"/>
                </a:lnTo>
                <a:lnTo>
                  <a:pt x="253047" y="72555"/>
                </a:lnTo>
                <a:lnTo>
                  <a:pt x="253047" y="50914"/>
                </a:lnTo>
                <a:lnTo>
                  <a:pt x="191084" y="50914"/>
                </a:lnTo>
                <a:lnTo>
                  <a:pt x="191084" y="29883"/>
                </a:lnTo>
                <a:lnTo>
                  <a:pt x="253047" y="29883"/>
                </a:lnTo>
                <a:lnTo>
                  <a:pt x="253047" y="0"/>
                </a:lnTo>
                <a:close/>
              </a:path>
              <a:path w="285115" h="269875">
                <a:moveTo>
                  <a:pt x="132308" y="29883"/>
                </a:moveTo>
                <a:lnTo>
                  <a:pt x="93230" y="29883"/>
                </a:lnTo>
                <a:lnTo>
                  <a:pt x="93230" y="50914"/>
                </a:lnTo>
                <a:lnTo>
                  <a:pt x="132308" y="50914"/>
                </a:lnTo>
                <a:lnTo>
                  <a:pt x="132308" y="29883"/>
                </a:lnTo>
                <a:close/>
              </a:path>
              <a:path w="285115" h="269875">
                <a:moveTo>
                  <a:pt x="253047" y="29883"/>
                </a:moveTo>
                <a:lnTo>
                  <a:pt x="213372" y="29883"/>
                </a:lnTo>
                <a:lnTo>
                  <a:pt x="213372" y="50914"/>
                </a:lnTo>
                <a:lnTo>
                  <a:pt x="253047" y="50914"/>
                </a:lnTo>
                <a:lnTo>
                  <a:pt x="253047" y="29883"/>
                </a:lnTo>
                <a:close/>
              </a:path>
            </a:pathLst>
          </a:custGeom>
          <a:solidFill>
            <a:srgbClr val="231F20"/>
          </a:solidFill>
        </p:spPr>
        <p:txBody>
          <a:bodyPr wrap="square" lIns="0" tIns="0" rIns="0" bIns="0" rtlCol="0"/>
          <a:lstStyle/>
          <a:p>
            <a:endParaRPr/>
          </a:p>
        </p:txBody>
      </p:sp>
      <p:pic>
        <p:nvPicPr>
          <p:cNvPr id="25" name="object 25"/>
          <p:cNvPicPr/>
          <p:nvPr/>
        </p:nvPicPr>
        <p:blipFill>
          <a:blip r:embed="rId19" cstate="print"/>
          <a:stretch>
            <a:fillRect/>
          </a:stretch>
        </p:blipFill>
        <p:spPr>
          <a:xfrm>
            <a:off x="8981740" y="3514237"/>
            <a:ext cx="1104728" cy="704855"/>
          </a:xfrm>
          <a:prstGeom prst="rect">
            <a:avLst/>
          </a:prstGeom>
        </p:spPr>
      </p:pic>
      <p:pic>
        <p:nvPicPr>
          <p:cNvPr id="28" name="図 27" descr="建物, テーブル, 窓, 座る が含まれている画像&#10;&#10;自動的に生成された説明">
            <a:extLst>
              <a:ext uri="{FF2B5EF4-FFF2-40B4-BE49-F238E27FC236}">
                <a16:creationId xmlns:a16="http://schemas.microsoft.com/office/drawing/2014/main" id="{01268AE8-42E5-4367-8655-6A3B663282C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58922" y="746328"/>
            <a:ext cx="4598951" cy="6086846"/>
          </a:xfrm>
          <a:prstGeom prst="rect">
            <a:avLst/>
          </a:prstGeom>
        </p:spPr>
      </p:pic>
      <p:pic>
        <p:nvPicPr>
          <p:cNvPr id="30" name="図 29" descr="水, 食品, テーブル, 座る が含まれている画像&#10;&#10;自動的に生成された説明">
            <a:extLst>
              <a:ext uri="{FF2B5EF4-FFF2-40B4-BE49-F238E27FC236}">
                <a16:creationId xmlns:a16="http://schemas.microsoft.com/office/drawing/2014/main" id="{817CD70B-91A2-4A6F-A0C8-C167412E0D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69324" y="725641"/>
            <a:ext cx="4677424" cy="61907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06412" y="704871"/>
            <a:ext cx="9680575" cy="6153107"/>
          </a:xfrm>
          <a:prstGeom prst="rect">
            <a:avLst/>
          </a:prstGeom>
        </p:spPr>
      </p:pic>
    </p:spTree>
    <p:extLst>
      <p:ext uri="{BB962C8B-B14F-4D97-AF65-F5344CB8AC3E}">
        <p14:creationId xmlns:p14="http://schemas.microsoft.com/office/powerpoint/2010/main" val="4150520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4065E7-896A-0945-88A2-7A78279C3E32}"/>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3742856F-0EB9-BDE3-6D69-8607792359BC}"/>
              </a:ext>
            </a:extLst>
          </p:cNvPr>
          <p:cNvSpPr>
            <a:spLocks noGrp="1"/>
          </p:cNvSpPr>
          <p:nvPr>
            <p:ph type="subTitle" idx="4"/>
          </p:nvPr>
        </p:nvSpPr>
        <p:spPr/>
        <p:txBody>
          <a:bodyPr/>
          <a:lstStyle/>
          <a:p>
            <a:endParaRPr kumimoji="1" lang="ja-JP" altLang="en-US"/>
          </a:p>
        </p:txBody>
      </p:sp>
      <p:pic>
        <p:nvPicPr>
          <p:cNvPr id="5" name="図 4" descr="Web サイト が含まれている画像&#10;&#10;AI 生成コンテンツは誤りを含む可能性があります。">
            <a:extLst>
              <a:ext uri="{FF2B5EF4-FFF2-40B4-BE49-F238E27FC236}">
                <a16:creationId xmlns:a16="http://schemas.microsoft.com/office/drawing/2014/main" id="{53E14752-E2AF-79A8-F5F2-794485433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08" y="574929"/>
            <a:ext cx="9473184" cy="6412992"/>
          </a:xfrm>
          <a:prstGeom prst="rect">
            <a:avLst/>
          </a:prstGeom>
        </p:spPr>
      </p:pic>
      <p:pic>
        <p:nvPicPr>
          <p:cNvPr id="7" name="図 6" descr="ギターを弾いている男性&#10;&#10;AI 生成コンテンツは誤りを含む可能性があります。">
            <a:extLst>
              <a:ext uri="{FF2B5EF4-FFF2-40B4-BE49-F238E27FC236}">
                <a16:creationId xmlns:a16="http://schemas.microsoft.com/office/drawing/2014/main" id="{7847C67F-93D4-BD35-C7DE-41664B1D9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0" y="1241868"/>
            <a:ext cx="7164885" cy="5381625"/>
          </a:xfrm>
          <a:prstGeom prst="rect">
            <a:avLst/>
          </a:prstGeom>
        </p:spPr>
      </p:pic>
      <p:sp>
        <p:nvSpPr>
          <p:cNvPr id="4" name="テキスト ボックス 3">
            <a:extLst>
              <a:ext uri="{FF2B5EF4-FFF2-40B4-BE49-F238E27FC236}">
                <a16:creationId xmlns:a16="http://schemas.microsoft.com/office/drawing/2014/main" id="{81F604BB-0743-F963-2AAC-98E23795984F}"/>
              </a:ext>
            </a:extLst>
          </p:cNvPr>
          <p:cNvSpPr txBox="1"/>
          <p:nvPr/>
        </p:nvSpPr>
        <p:spPr>
          <a:xfrm>
            <a:off x="3370988" y="5675790"/>
            <a:ext cx="4795112" cy="707886"/>
          </a:xfrm>
          <a:prstGeom prst="rect">
            <a:avLst/>
          </a:prstGeom>
          <a:noFill/>
        </p:spPr>
        <p:txBody>
          <a:bodyPr wrap="square" rtlCol="0">
            <a:spAutoFit/>
          </a:bodyPr>
          <a:lstStyle/>
          <a:p>
            <a:r>
              <a:rPr kumimoji="1" lang="ja-JP" altLang="en-US" sz="2000" b="1" dirty="0">
                <a:highlight>
                  <a:srgbClr val="FFFF00"/>
                </a:highlight>
              </a:rPr>
              <a:t>加藤登紀子ほろ酔いコンサート</a:t>
            </a:r>
            <a:r>
              <a:rPr kumimoji="1" lang="en-US" altLang="ja-JP" sz="2000" b="1" dirty="0">
                <a:highlight>
                  <a:srgbClr val="FFFF00"/>
                </a:highlight>
              </a:rPr>
              <a:t>in</a:t>
            </a:r>
            <a:r>
              <a:rPr kumimoji="1" lang="ja-JP" altLang="en-US" sz="2000" b="1" dirty="0">
                <a:highlight>
                  <a:srgbClr val="FFFF00"/>
                </a:highlight>
              </a:rPr>
              <a:t>白石</a:t>
            </a:r>
            <a:endParaRPr kumimoji="1" lang="en-US" altLang="ja-JP" sz="2000" b="1" dirty="0">
              <a:highlight>
                <a:srgbClr val="FFFF00"/>
              </a:highlight>
            </a:endParaRPr>
          </a:p>
          <a:p>
            <a:r>
              <a:rPr kumimoji="1" lang="en-US" altLang="ja-JP" sz="2000" b="1" dirty="0">
                <a:highlight>
                  <a:srgbClr val="FFFF00"/>
                </a:highlight>
              </a:rPr>
              <a:t>2024.12.14</a:t>
            </a:r>
            <a:r>
              <a:rPr kumimoji="1" lang="ja-JP" altLang="en-US" sz="2000" b="1" dirty="0">
                <a:highlight>
                  <a:srgbClr val="FFFF00"/>
                </a:highlight>
              </a:rPr>
              <a:t>　白石ホワイトキューブ</a:t>
            </a:r>
          </a:p>
        </p:txBody>
      </p:sp>
    </p:spTree>
    <p:extLst>
      <p:ext uri="{BB962C8B-B14F-4D97-AF65-F5344CB8AC3E}">
        <p14:creationId xmlns:p14="http://schemas.microsoft.com/office/powerpoint/2010/main" val="412929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742</TotalTime>
  <Words>962</Words>
  <Application>Microsoft Office PowerPoint</Application>
  <PresentationFormat>ユーザー設定</PresentationFormat>
  <Paragraphs>34</Paragraphs>
  <Slides>12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DPF隷書体</vt:lpstr>
      <vt:lpstr>游ゴシック</vt:lpstr>
      <vt:lpstr>Arial</vt:lpstr>
      <vt:lpstr>Calibri</vt:lpstr>
      <vt:lpstr>Calibri Light</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片倉小十郎と真田幸村、そして子供たち阿梅と大八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dc:title>
  <dc:creator>PC-11</dc:creator>
  <cp:lastModifiedBy>.</cp:lastModifiedBy>
  <cp:revision>79</cp:revision>
  <dcterms:created xsi:type="dcterms:W3CDTF">2021-06-15T07:35:11Z</dcterms:created>
  <dcterms:modified xsi:type="dcterms:W3CDTF">2025-08-26T09:01:05Z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2019-07-27T00:00:00Z</vt:filetime>
  </property>
  <property fmtid="{D5CDD505-2E9C-101B-9397-08002B2CF9AE}" pid="3" name="Creator">
    <vt:lpwstr>Adobe Illustrator CS3</vt:lpwstr>
  </property>
  <property fmtid="{D5CDD505-2E9C-101B-9397-08002B2CF9AE}" pid="4" name="LastSaved">
    <vt:filetime>2021-06-15T00:00:00Z</vt:filetime>
  </property>
</Properties>
</file>